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4"/>
  </p:sldMasterIdLst>
  <p:notesMasterIdLst>
    <p:notesMasterId r:id="rId26"/>
  </p:notesMasterIdLst>
  <p:handoutMasterIdLst>
    <p:handoutMasterId r:id="rId27"/>
  </p:handoutMasterIdLst>
  <p:sldIdLst>
    <p:sldId id="290" r:id="rId5"/>
    <p:sldId id="592" r:id="rId6"/>
    <p:sldId id="593" r:id="rId7"/>
    <p:sldId id="594" r:id="rId8"/>
    <p:sldId id="595" r:id="rId9"/>
    <p:sldId id="596" r:id="rId10"/>
    <p:sldId id="597" r:id="rId11"/>
    <p:sldId id="598" r:id="rId12"/>
    <p:sldId id="599" r:id="rId13"/>
    <p:sldId id="600" r:id="rId14"/>
    <p:sldId id="610" r:id="rId15"/>
    <p:sldId id="609" r:id="rId16"/>
    <p:sldId id="611" r:id="rId17"/>
    <p:sldId id="601" r:id="rId18"/>
    <p:sldId id="602" r:id="rId19"/>
    <p:sldId id="603" r:id="rId20"/>
    <p:sldId id="604" r:id="rId21"/>
    <p:sldId id="605" r:id="rId22"/>
    <p:sldId id="606" r:id="rId23"/>
    <p:sldId id="607" r:id="rId24"/>
    <p:sldId id="608" r:id="rId25"/>
  </p:sldIdLst>
  <p:sldSz cx="12192000" cy="6858000"/>
  <p:notesSz cx="7099300" cy="102346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FB255FA7-FDB6-43D0-9763-8A5F4A4AE6FD}">
          <p14:sldIdLst/>
        </p14:section>
        <p14:section name="Section sans titre" id="{7327E5FF-4F8F-4670-BA93-CEE1B43FF5BA}">
          <p14:sldIdLst>
            <p14:sldId id="290"/>
            <p14:sldId id="592"/>
            <p14:sldId id="593"/>
            <p14:sldId id="594"/>
            <p14:sldId id="595"/>
            <p14:sldId id="596"/>
            <p14:sldId id="597"/>
            <p14:sldId id="598"/>
            <p14:sldId id="599"/>
            <p14:sldId id="600"/>
            <p14:sldId id="610"/>
            <p14:sldId id="609"/>
            <p14:sldId id="611"/>
            <p14:sldId id="601"/>
            <p14:sldId id="602"/>
            <p14:sldId id="603"/>
            <p14:sldId id="604"/>
            <p14:sldId id="605"/>
            <p14:sldId id="606"/>
            <p14:sldId id="607"/>
            <p14:sldId id="608"/>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ndra Vucicevic" initials="SV" lastIdx="1" clrIdx="0">
    <p:extLst>
      <p:ext uri="{19B8F6BF-5375-455C-9EA6-DF929625EA0E}">
        <p15:presenceInfo xmlns:p15="http://schemas.microsoft.com/office/powerpoint/2012/main" userId="Sandra Vucicevic" providerId="None"/>
      </p:ext>
    </p:extLst>
  </p:cmAuthor>
  <p:cmAuthor id="2" name="Michel M. Leroy" initials="MML" lastIdx="1" clrIdx="1">
    <p:extLst>
      <p:ext uri="{19B8F6BF-5375-455C-9EA6-DF929625EA0E}">
        <p15:presenceInfo xmlns:p15="http://schemas.microsoft.com/office/powerpoint/2012/main" userId="Michel M. Lero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3399"/>
    <a:srgbClr val="CC99FF"/>
    <a:srgbClr val="FFEBFF"/>
    <a:srgbClr val="DC328A"/>
    <a:srgbClr val="FFCCFF"/>
    <a:srgbClr val="FFE699"/>
    <a:srgbClr val="FFCCCC"/>
    <a:srgbClr val="99B62D"/>
    <a:srgbClr val="DDD9B5"/>
    <a:srgbClr val="879BB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Style moyen 4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C4B1156A-380E-4F78-BDF5-A606A8083BF9}" styleName="Style moyen 4 - Accentuation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0505E3EF-67EA-436B-97B2-0124C06EBD24}" styleName="Style moyen 4 - Accentuation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22838BEF-8BB2-4498-84A7-C5851F593DF1}" styleName="Style moyen 4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D7AC3CCA-C797-4891-BE02-D94E43425B78}" styleName="Style moyen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Style léger 3 - Accentuation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369" autoAdjust="0"/>
    <p:restoredTop sz="96433" autoAdjust="0"/>
  </p:normalViewPr>
  <p:slideViewPr>
    <p:cSldViewPr snapToGrid="0">
      <p:cViewPr varScale="1">
        <p:scale>
          <a:sx n="112" d="100"/>
          <a:sy n="112" d="100"/>
        </p:scale>
        <p:origin x="186" y="96"/>
      </p:cViewPr>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77137" cy="512304"/>
          </a:xfrm>
          <a:prstGeom prst="rect">
            <a:avLst/>
          </a:prstGeom>
        </p:spPr>
        <p:txBody>
          <a:bodyPr vert="horz" lIns="94768" tIns="47384" rIns="94768" bIns="47384" rtlCol="0"/>
          <a:lstStyle>
            <a:lvl1pPr algn="l">
              <a:defRPr sz="1200"/>
            </a:lvl1pPr>
          </a:lstStyle>
          <a:p>
            <a:r>
              <a:rPr lang="fr-FR"/>
              <a:t>23/07/2026</a:t>
            </a:r>
            <a:endParaRPr lang="fr-FR" dirty="0"/>
          </a:p>
        </p:txBody>
      </p:sp>
      <p:sp>
        <p:nvSpPr>
          <p:cNvPr id="3" name="Espace réservé de la date 2"/>
          <p:cNvSpPr>
            <a:spLocks noGrp="1"/>
          </p:cNvSpPr>
          <p:nvPr>
            <p:ph type="dt" sz="quarter" idx="1"/>
          </p:nvPr>
        </p:nvSpPr>
        <p:spPr>
          <a:xfrm>
            <a:off x="4020506" y="0"/>
            <a:ext cx="3077137" cy="512304"/>
          </a:xfrm>
          <a:prstGeom prst="rect">
            <a:avLst/>
          </a:prstGeom>
        </p:spPr>
        <p:txBody>
          <a:bodyPr vert="horz" lIns="94768" tIns="47384" rIns="94768" bIns="47384" rtlCol="0"/>
          <a:lstStyle>
            <a:lvl1pPr algn="r">
              <a:defRPr sz="1200"/>
            </a:lvl1pPr>
          </a:lstStyle>
          <a:p>
            <a:fld id="{FCEF8F26-1AC8-4C5C-AF9E-936599F03319}" type="datetimeFigureOut">
              <a:rPr lang="fr-FR" smtClean="0"/>
              <a:t>23/07/2026</a:t>
            </a:fld>
            <a:endParaRPr lang="fr-FR" dirty="0"/>
          </a:p>
        </p:txBody>
      </p:sp>
      <p:sp>
        <p:nvSpPr>
          <p:cNvPr id="4" name="Espace réservé du pied de page 3"/>
          <p:cNvSpPr>
            <a:spLocks noGrp="1"/>
          </p:cNvSpPr>
          <p:nvPr>
            <p:ph type="ftr" sz="quarter" idx="2"/>
          </p:nvPr>
        </p:nvSpPr>
        <p:spPr>
          <a:xfrm>
            <a:off x="0" y="9722309"/>
            <a:ext cx="3077137" cy="512304"/>
          </a:xfrm>
          <a:prstGeom prst="rect">
            <a:avLst/>
          </a:prstGeom>
        </p:spPr>
        <p:txBody>
          <a:bodyPr vert="horz" lIns="94768" tIns="47384" rIns="94768" bIns="47384" rtlCol="0" anchor="b"/>
          <a:lstStyle>
            <a:lvl1pPr algn="l">
              <a:defRPr sz="1200"/>
            </a:lvl1pPr>
          </a:lstStyle>
          <a:p>
            <a:endParaRPr lang="fr-FR" dirty="0"/>
          </a:p>
        </p:txBody>
      </p:sp>
      <p:sp>
        <p:nvSpPr>
          <p:cNvPr id="5" name="Espace réservé du numéro de diapositive 4"/>
          <p:cNvSpPr>
            <a:spLocks noGrp="1"/>
          </p:cNvSpPr>
          <p:nvPr>
            <p:ph type="sldNum" sz="quarter" idx="3"/>
          </p:nvPr>
        </p:nvSpPr>
        <p:spPr>
          <a:xfrm>
            <a:off x="4020506" y="9722309"/>
            <a:ext cx="3077137" cy="512304"/>
          </a:xfrm>
          <a:prstGeom prst="rect">
            <a:avLst/>
          </a:prstGeom>
        </p:spPr>
        <p:txBody>
          <a:bodyPr vert="horz" lIns="94768" tIns="47384" rIns="94768" bIns="47384" rtlCol="0" anchor="b"/>
          <a:lstStyle>
            <a:lvl1pPr algn="r">
              <a:defRPr sz="1200"/>
            </a:lvl1pPr>
          </a:lstStyle>
          <a:p>
            <a:fld id="{9335DCF8-9F2D-4BB8-AD63-F8AAD3944BDA}" type="slidenum">
              <a:rPr lang="fr-FR" smtClean="0"/>
              <a:t>‹N°›</a:t>
            </a:fld>
            <a:endParaRPr lang="fr-FR" dirty="0"/>
          </a:p>
        </p:txBody>
      </p:sp>
    </p:spTree>
    <p:extLst>
      <p:ext uri="{BB962C8B-B14F-4D97-AF65-F5344CB8AC3E}">
        <p14:creationId xmlns:p14="http://schemas.microsoft.com/office/powerpoint/2010/main" val="3602881601"/>
      </p:ext>
    </p:extLst>
  </p:cSld>
  <p:clrMap bg1="lt1" tx1="dk1" bg2="lt2" tx2="dk2" accent1="accent1" accent2="accent2" accent3="accent3" accent4="accent4" accent5="accent5" accent6="accent6" hlink="hlink" folHlink="folHlink"/>
  <p:hf ftr="0" dt="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11T09:15:06.099"/>
    </inkml:context>
    <inkml:brush xml:id="br0">
      <inkml:brushProperty name="width" value="0.035" units="cm"/>
      <inkml:brushProperty name="height" value="0.035" units="cm"/>
      <inkml:brushProperty name="color" value="#E71224"/>
    </inkml:brush>
  </inkml:definitions>
  <inkml:trace contextRef="#ctx0" brushRef="#br0">1 1 24575</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11T09:36:19.520"/>
    </inkml:context>
    <inkml:brush xml:id="br0">
      <inkml:brushProperty name="width" value="0.05" units="cm"/>
      <inkml:brushProperty name="height" value="0.05" units="cm"/>
      <inkml:brushProperty name="color" value="#E71224"/>
    </inkml:brush>
  </inkml:definitions>
  <inkml:trace contextRef="#ctx0" brushRef="#br0">1 1 24575</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11T09:36:23.023"/>
    </inkml:context>
    <inkml:brush xml:id="br0">
      <inkml:brushProperty name="width" value="0.05" units="cm"/>
      <inkml:brushProperty name="height" value="0.05" units="cm"/>
      <inkml:brushProperty name="color" value="#E71224"/>
    </inkml:brush>
  </inkml:definitions>
  <inkml:trace contextRef="#ctx0" brushRef="#br0">0 0 23806,'1947'0'0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11T09:36:27.336"/>
    </inkml:context>
    <inkml:brush xml:id="br0">
      <inkml:brushProperty name="width" value="0.05" units="cm"/>
      <inkml:brushProperty name="height" value="0.05" units="cm"/>
      <inkml:brushProperty name="color" value="#E71224"/>
    </inkml:brush>
  </inkml:definitions>
  <inkml:trace contextRef="#ctx0" brushRef="#br0">0 1851 21936,'0'-1851'0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11T09:36:33.085"/>
    </inkml:context>
    <inkml:brush xml:id="br0">
      <inkml:brushProperty name="width" value="0.05" units="cm"/>
      <inkml:brushProperty name="height" value="0.05" units="cm"/>
      <inkml:brushProperty name="color" value="#E71224"/>
    </inkml:brush>
  </inkml:definitions>
  <inkml:trace contextRef="#ctx0" brushRef="#br0">0 48 23835,'1971'-48'0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11T09:36:38.839"/>
    </inkml:context>
    <inkml:brush xml:id="br0">
      <inkml:brushProperty name="width" value="0.05" units="cm"/>
      <inkml:brushProperty name="height" value="0.05" units="cm"/>
      <inkml:brushProperty name="color" value="#E71224"/>
    </inkml:brush>
  </inkml:definitions>
  <inkml:trace contextRef="#ctx0" brushRef="#br0">33 1 24575,'-4'0'0,"-1"4"0,0 9 0,1 11 0,1 9 0,1 4 0,1-2 0,1-1 0,0-4 0,0-2 0,0-2 0,1-1 0,-1-2 0,0 1 0,-4-5 0,-2-6-8191</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11T09:37:49.935"/>
    </inkml:context>
    <inkml:brush xml:id="br0">
      <inkml:brushProperty name="width" value="0.05" units="cm"/>
      <inkml:brushProperty name="height" value="0.05" units="cm"/>
      <inkml:brushProperty name="color" value="#E71224"/>
    </inkml:brush>
  </inkml:definitions>
  <inkml:trace contextRef="#ctx0" brushRef="#br0">1 0 24575</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11T09:38:42.665"/>
    </inkml:context>
    <inkml:brush xml:id="br0">
      <inkml:brushProperty name="width" value="0.05" units="cm"/>
      <inkml:brushProperty name="height" value="0.05" units="cm"/>
      <inkml:brushProperty name="color" value="#E71224"/>
    </inkml:brush>
  </inkml:definitions>
  <inkml:trace contextRef="#ctx0" brushRef="#br0">0 0 24072,'47'1259'0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11T09:38:47.624"/>
    </inkml:context>
    <inkml:brush xml:id="br0">
      <inkml:brushProperty name="width" value="0.05" units="cm"/>
      <inkml:brushProperty name="height" value="0.05" units="cm"/>
      <inkml:brushProperty name="color" value="#E71224"/>
    </inkml:brush>
  </inkml:definitions>
  <inkml:trace contextRef="#ctx0" brushRef="#br0">0 24 23147,'1686'-24'0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11T09:38:54.965"/>
    </inkml:context>
    <inkml:brush xml:id="br0">
      <inkml:brushProperty name="width" value="0.05" units="cm"/>
      <inkml:brushProperty name="height" value="0.05" units="cm"/>
      <inkml:brushProperty name="color" value="#E71224"/>
    </inkml:brush>
  </inkml:definitions>
  <inkml:trace contextRef="#ctx0" brushRef="#br0">0 1568 24000,'0'-1567'0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11T09:39:02.230"/>
    </inkml:context>
    <inkml:brush xml:id="br0">
      <inkml:brushProperty name="width" value="0.05" units="cm"/>
      <inkml:brushProperty name="height" value="0.05" units="cm"/>
      <inkml:brushProperty name="color" value="#E71224"/>
    </inkml:brush>
  </inkml:definitions>
  <inkml:trace contextRef="#ctx0" brushRef="#br0">0 24 23380,'1780'-24'0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11T09:15:19.570"/>
    </inkml:context>
    <inkml:brush xml:id="br0">
      <inkml:brushProperty name="width" value="0.035" units="cm"/>
      <inkml:brushProperty name="height" value="0.035" units="cm"/>
    </inkml:brush>
  </inkml:definitions>
  <inkml:trace contextRef="#ctx0" brushRef="#br0">1 1 24575</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11T09:39:23.374"/>
    </inkml:context>
    <inkml:brush xml:id="br0">
      <inkml:brushProperty name="width" value="0.05" units="cm"/>
      <inkml:brushProperty name="height" value="0.05" units="cm"/>
      <inkml:brushProperty name="color" value="#E71224"/>
    </inkml:brush>
  </inkml:definitions>
  <inkml:trace contextRef="#ctx0" brushRef="#br0">54 383 24575,'0'-33'0,"1"0"0,-2 0 0,-1-1 0,-11-57 0,10 78 0,0-1 0,1 0 0,1 0 0,0-17 0,1 28 0,0-1 0,0 1 0,0 0 0,1-1 0,-1 1 0,1-1 0,0 1 0,0 0 0,0 0 0,0-1 0,0 1 0,1 0 0,0 0 0,-1 0 0,1 0 0,0 1 0,1-1 0,-1 0 0,0 1 0,1 0 0,-1-1 0,6-2 0,-5 7 0,-6 9 0,-8 11 0,-2 5 0,7-14 0,-1 0 0,0-1 0,-14 19 0,69-84-1365,-37 40-5461</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11T09:17:37.075"/>
    </inkml:context>
    <inkml:brush xml:id="br0">
      <inkml:brushProperty name="width" value="0.05" units="cm"/>
      <inkml:brushProperty name="height" value="0.05" units="cm"/>
      <inkml:brushProperty name="color" value="#E71224"/>
    </inkml:brush>
  </inkml:definitions>
  <inkml:trace contextRef="#ctx0" brushRef="#br0">0 0 23698,'24'1685'0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11T09:17:41.351"/>
    </inkml:context>
    <inkml:brush xml:id="br0">
      <inkml:brushProperty name="width" value="0.05" units="cm"/>
      <inkml:brushProperty name="height" value="0.05" units="cm"/>
      <inkml:brushProperty name="color" value="#E71224"/>
    </inkml:brush>
  </inkml:definitions>
  <inkml:trace contextRef="#ctx0" brushRef="#br0">0 0 21389,'1899'0'0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11T09:18:07.258"/>
    </inkml:context>
    <inkml:brush xml:id="br0">
      <inkml:brushProperty name="width" value="0.05" units="cm"/>
      <inkml:brushProperty name="height" value="0.05" units="cm"/>
      <inkml:brushProperty name="color" value="#E71224"/>
    </inkml:brush>
  </inkml:definitions>
  <inkml:trace contextRef="#ctx0" brushRef="#br0">0 1757 23565,'0'-1757'0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11T09:18:13.819"/>
    </inkml:context>
    <inkml:brush xml:id="br0">
      <inkml:brushProperty name="width" value="0.05" units="cm"/>
      <inkml:brushProperty name="height" value="0.05" units="cm"/>
      <inkml:brushProperty name="color" value="#E71224"/>
    </inkml:brush>
  </inkml:definitions>
  <inkml:trace contextRef="#ctx0" brushRef="#br0">0 0 23380,'1876'0'0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11T09:15:21.034"/>
    </inkml:context>
    <inkml:brush xml:id="br0">
      <inkml:brushProperty name="width" value="0.035" units="cm"/>
      <inkml:brushProperty name="height" value="0.035" units="cm"/>
    </inkml:brush>
  </inkml:definitions>
  <inkml:trace contextRef="#ctx0" brushRef="#br0">1 0 24575</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11T09:15:21.224"/>
    </inkml:context>
    <inkml:brush xml:id="br0">
      <inkml:brushProperty name="width" value="0.035" units="cm"/>
      <inkml:brushProperty name="height" value="0.035" units="cm"/>
    </inkml:brush>
  </inkml:definitions>
  <inkml:trace contextRef="#ctx0" brushRef="#br0">1 0 24575</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11T08:53:02.388"/>
    </inkml:context>
    <inkml:brush xml:id="br0">
      <inkml:brushProperty name="width" value="0.035" units="cm"/>
      <inkml:brushProperty name="height" value="0.035" units="cm"/>
      <inkml:brushProperty name="color" value="#E71224"/>
    </inkml:brush>
  </inkml:definitions>
  <inkml:trace contextRef="#ctx0" brushRef="#br0">0 0 24176,'0'2921'0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11T08:53:08.607"/>
    </inkml:context>
    <inkml:brush xml:id="br0">
      <inkml:brushProperty name="width" value="0.035" units="cm"/>
      <inkml:brushProperty name="height" value="0.035" units="cm"/>
      <inkml:brushProperty name="color" value="#E71224"/>
    </inkml:brush>
  </inkml:definitions>
  <inkml:trace contextRef="#ctx0" brushRef="#br0">0 47 24329,'2540'-47'0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11T08:53:30.827"/>
    </inkml:context>
    <inkml:brush xml:id="br0">
      <inkml:brushProperty name="width" value="0.035" units="cm"/>
      <inkml:brushProperty name="height" value="0.035" units="cm"/>
      <inkml:brushProperty name="color" value="#E71224"/>
    </inkml:brush>
  </inkml:definitions>
  <inkml:trace contextRef="#ctx0" brushRef="#br0">48 2896 24286,'-48'-2896'0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11T08:53:36.172"/>
    </inkml:context>
    <inkml:brush xml:id="br0">
      <inkml:brushProperty name="width" value="0.035" units="cm"/>
      <inkml:brushProperty name="height" value="0.035" units="cm"/>
      <inkml:brushProperty name="color" value="#E71224"/>
    </inkml:brush>
  </inkml:definitions>
  <inkml:trace contextRef="#ctx0" brushRef="#br0">0 0 24221,'2493'0'0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11T09:36:13.867"/>
    </inkml:context>
    <inkml:brush xml:id="br0">
      <inkml:brushProperty name="width" value="0.05" units="cm"/>
      <inkml:brushProperty name="height" value="0.05" units="cm"/>
      <inkml:brushProperty name="color" value="#E71224"/>
    </inkml:brush>
  </inkml:definitions>
  <inkml:trace contextRef="#ctx0" brushRef="#br0">0 0 24207,'71'1376'0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1"/>
            <a:ext cx="3077137" cy="512304"/>
          </a:xfrm>
          <a:prstGeom prst="rect">
            <a:avLst/>
          </a:prstGeom>
        </p:spPr>
        <p:txBody>
          <a:bodyPr vert="horz" lIns="94737" tIns="47370" rIns="94737" bIns="47370" rtlCol="0"/>
          <a:lstStyle>
            <a:lvl1pPr algn="l">
              <a:defRPr sz="1200"/>
            </a:lvl1pPr>
          </a:lstStyle>
          <a:p>
            <a:r>
              <a:rPr lang="fr-FR"/>
              <a:t>23/07/2026</a:t>
            </a:r>
            <a:endParaRPr lang="fr-FR" dirty="0"/>
          </a:p>
        </p:txBody>
      </p:sp>
      <p:sp>
        <p:nvSpPr>
          <p:cNvPr id="3" name="Espace réservé de la date 2"/>
          <p:cNvSpPr>
            <a:spLocks noGrp="1"/>
          </p:cNvSpPr>
          <p:nvPr>
            <p:ph type="dt" idx="1"/>
          </p:nvPr>
        </p:nvSpPr>
        <p:spPr>
          <a:xfrm>
            <a:off x="4020508" y="1"/>
            <a:ext cx="3077137" cy="512304"/>
          </a:xfrm>
          <a:prstGeom prst="rect">
            <a:avLst/>
          </a:prstGeom>
        </p:spPr>
        <p:txBody>
          <a:bodyPr vert="horz" lIns="94737" tIns="47370" rIns="94737" bIns="47370" rtlCol="0"/>
          <a:lstStyle>
            <a:lvl1pPr algn="r">
              <a:defRPr sz="1200"/>
            </a:lvl1pPr>
          </a:lstStyle>
          <a:p>
            <a:fld id="{94365725-E831-43D8-AF1E-73397E4DE916}" type="datetimeFigureOut">
              <a:rPr lang="fr-FR" smtClean="0"/>
              <a:t>23/07/2026</a:t>
            </a:fld>
            <a:endParaRPr lang="fr-FR" dirty="0"/>
          </a:p>
        </p:txBody>
      </p:sp>
      <p:sp>
        <p:nvSpPr>
          <p:cNvPr id="4" name="Espace réservé de l'image des diapositives 3"/>
          <p:cNvSpPr>
            <a:spLocks noGrp="1" noRot="1" noChangeAspect="1"/>
          </p:cNvSpPr>
          <p:nvPr>
            <p:ph type="sldImg" idx="2"/>
          </p:nvPr>
        </p:nvSpPr>
        <p:spPr>
          <a:xfrm>
            <a:off x="479425" y="1279525"/>
            <a:ext cx="6140450" cy="3454400"/>
          </a:xfrm>
          <a:prstGeom prst="rect">
            <a:avLst/>
          </a:prstGeom>
          <a:noFill/>
          <a:ln w="12700">
            <a:solidFill>
              <a:prstClr val="black"/>
            </a:solidFill>
          </a:ln>
        </p:spPr>
        <p:txBody>
          <a:bodyPr vert="horz" lIns="94737" tIns="47370" rIns="94737" bIns="47370" rtlCol="0" anchor="ctr"/>
          <a:lstStyle/>
          <a:p>
            <a:endParaRPr lang="fr-FR" dirty="0"/>
          </a:p>
        </p:txBody>
      </p:sp>
      <p:sp>
        <p:nvSpPr>
          <p:cNvPr id="5" name="Espace réservé des commentaires 4"/>
          <p:cNvSpPr>
            <a:spLocks noGrp="1"/>
          </p:cNvSpPr>
          <p:nvPr>
            <p:ph type="body" sz="quarter" idx="3"/>
          </p:nvPr>
        </p:nvSpPr>
        <p:spPr>
          <a:xfrm>
            <a:off x="709600" y="4924989"/>
            <a:ext cx="5680103" cy="4029684"/>
          </a:xfrm>
          <a:prstGeom prst="rect">
            <a:avLst/>
          </a:prstGeom>
        </p:spPr>
        <p:txBody>
          <a:bodyPr vert="horz" lIns="94737" tIns="47370" rIns="94737" bIns="4737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1" y="9722309"/>
            <a:ext cx="3077137" cy="512304"/>
          </a:xfrm>
          <a:prstGeom prst="rect">
            <a:avLst/>
          </a:prstGeom>
        </p:spPr>
        <p:txBody>
          <a:bodyPr vert="horz" lIns="94737" tIns="47370" rIns="94737" bIns="4737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4020508" y="9722309"/>
            <a:ext cx="3077137" cy="512304"/>
          </a:xfrm>
          <a:prstGeom prst="rect">
            <a:avLst/>
          </a:prstGeom>
        </p:spPr>
        <p:txBody>
          <a:bodyPr vert="horz" lIns="94737" tIns="47370" rIns="94737" bIns="47370" rtlCol="0" anchor="b"/>
          <a:lstStyle>
            <a:lvl1pPr algn="r">
              <a:defRPr sz="1200"/>
            </a:lvl1pPr>
          </a:lstStyle>
          <a:p>
            <a:fld id="{FA43B63D-679F-4734-9A03-EE35B74A17BA}" type="slidenum">
              <a:rPr lang="fr-FR" smtClean="0"/>
              <a:t>‹N°›</a:t>
            </a:fld>
            <a:endParaRPr lang="fr-FR" dirty="0"/>
          </a:p>
        </p:txBody>
      </p:sp>
    </p:spTree>
    <p:extLst>
      <p:ext uri="{BB962C8B-B14F-4D97-AF65-F5344CB8AC3E}">
        <p14:creationId xmlns:p14="http://schemas.microsoft.com/office/powerpoint/2010/main" val="1753983986"/>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23" indent="0" algn="ctr">
              <a:buNone/>
              <a:defRPr sz="2000"/>
            </a:lvl2pPr>
            <a:lvl3pPr marL="914444" indent="0" algn="ctr">
              <a:buNone/>
              <a:defRPr sz="1801"/>
            </a:lvl3pPr>
            <a:lvl4pPr marL="1371669" indent="0" algn="ctr">
              <a:buNone/>
              <a:defRPr sz="1600"/>
            </a:lvl4pPr>
            <a:lvl5pPr marL="1828892" indent="0" algn="ctr">
              <a:buNone/>
              <a:defRPr sz="1600"/>
            </a:lvl5pPr>
            <a:lvl6pPr marL="2286115" indent="0" algn="ctr">
              <a:buNone/>
              <a:defRPr sz="1600"/>
            </a:lvl6pPr>
            <a:lvl7pPr marL="2743336" indent="0" algn="ctr">
              <a:buNone/>
              <a:defRPr sz="1600"/>
            </a:lvl7pPr>
            <a:lvl8pPr marL="3200561" indent="0" algn="ctr">
              <a:buNone/>
              <a:defRPr sz="1600"/>
            </a:lvl8pPr>
            <a:lvl9pPr marL="3657784" indent="0" algn="ctr">
              <a:buNone/>
              <a:defRPr sz="1600"/>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5147329E-A082-4C7E-9281-D54000146DD3}" type="datetime1">
              <a:rPr lang="fr-FR" smtClean="0"/>
              <a:t>23/07/2026</a:t>
            </a:fld>
            <a:endParaRPr lang="fr-FR" dirty="0"/>
          </a:p>
        </p:txBody>
      </p:sp>
      <p:sp>
        <p:nvSpPr>
          <p:cNvPr id="5" name="Espace réservé du pied de page 4"/>
          <p:cNvSpPr>
            <a:spLocks noGrp="1"/>
          </p:cNvSpPr>
          <p:nvPr>
            <p:ph type="ftr" sz="quarter" idx="11"/>
          </p:nvPr>
        </p:nvSpPr>
        <p:spPr/>
        <p:txBody>
          <a:bodyPr/>
          <a:lstStyle/>
          <a:p>
            <a:r>
              <a:rPr lang="fr-FR"/>
              <a:t>23/07/2026</a:t>
            </a:r>
            <a:endParaRPr lang="fr-FR" dirty="0"/>
          </a:p>
        </p:txBody>
      </p:sp>
      <p:sp>
        <p:nvSpPr>
          <p:cNvPr id="6" name="Espace réservé du numéro de diapositive 5"/>
          <p:cNvSpPr>
            <a:spLocks noGrp="1"/>
          </p:cNvSpPr>
          <p:nvPr>
            <p:ph type="sldNum" sz="quarter" idx="12"/>
          </p:nvPr>
        </p:nvSpPr>
        <p:spPr/>
        <p:txBody>
          <a:bodyPr/>
          <a:lstStyle/>
          <a:p>
            <a:fld id="{7C7E4E3D-871F-4EDA-89A0-2215600D81E3}" type="slidenum">
              <a:rPr lang="fr-FR" smtClean="0"/>
              <a:t>‹N°›</a:t>
            </a:fld>
            <a:endParaRPr lang="fr-FR" dirty="0"/>
          </a:p>
        </p:txBody>
      </p:sp>
    </p:spTree>
    <p:extLst>
      <p:ext uri="{BB962C8B-B14F-4D97-AF65-F5344CB8AC3E}">
        <p14:creationId xmlns:p14="http://schemas.microsoft.com/office/powerpoint/2010/main" val="7890238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74397EB0-9A6E-4199-847B-CA2A4F5AE30F}" type="datetime1">
              <a:rPr lang="fr-FR" smtClean="0"/>
              <a:t>23/07/2026</a:t>
            </a:fld>
            <a:endParaRPr lang="fr-FR" dirty="0"/>
          </a:p>
        </p:txBody>
      </p:sp>
      <p:sp>
        <p:nvSpPr>
          <p:cNvPr id="5" name="Espace réservé du pied de page 4"/>
          <p:cNvSpPr>
            <a:spLocks noGrp="1"/>
          </p:cNvSpPr>
          <p:nvPr>
            <p:ph type="ftr" sz="quarter" idx="11"/>
          </p:nvPr>
        </p:nvSpPr>
        <p:spPr/>
        <p:txBody>
          <a:bodyPr/>
          <a:lstStyle/>
          <a:p>
            <a:r>
              <a:rPr lang="fr-FR"/>
              <a:t>23/07/2026</a:t>
            </a:r>
            <a:endParaRPr lang="fr-FR" dirty="0"/>
          </a:p>
        </p:txBody>
      </p:sp>
      <p:sp>
        <p:nvSpPr>
          <p:cNvPr id="6" name="Espace réservé du numéro de diapositive 5"/>
          <p:cNvSpPr>
            <a:spLocks noGrp="1"/>
          </p:cNvSpPr>
          <p:nvPr>
            <p:ph type="sldNum" sz="quarter" idx="12"/>
          </p:nvPr>
        </p:nvSpPr>
        <p:spPr/>
        <p:txBody>
          <a:bodyPr/>
          <a:lstStyle/>
          <a:p>
            <a:fld id="{7C7E4E3D-871F-4EDA-89A0-2215600D81E3}" type="slidenum">
              <a:rPr lang="fr-FR" smtClean="0"/>
              <a:t>‹N°›</a:t>
            </a:fld>
            <a:endParaRPr lang="fr-FR" dirty="0"/>
          </a:p>
        </p:txBody>
      </p:sp>
    </p:spTree>
    <p:extLst>
      <p:ext uri="{BB962C8B-B14F-4D97-AF65-F5344CB8AC3E}">
        <p14:creationId xmlns:p14="http://schemas.microsoft.com/office/powerpoint/2010/main" val="754445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899"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199"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C4EB1D84-8401-4ADE-A149-A3DA37C65BCC}" type="datetime1">
              <a:rPr lang="fr-FR" smtClean="0"/>
              <a:t>23/07/2026</a:t>
            </a:fld>
            <a:endParaRPr lang="fr-FR" dirty="0"/>
          </a:p>
        </p:txBody>
      </p:sp>
      <p:sp>
        <p:nvSpPr>
          <p:cNvPr id="5" name="Espace réservé du pied de page 4"/>
          <p:cNvSpPr>
            <a:spLocks noGrp="1"/>
          </p:cNvSpPr>
          <p:nvPr>
            <p:ph type="ftr" sz="quarter" idx="11"/>
          </p:nvPr>
        </p:nvSpPr>
        <p:spPr/>
        <p:txBody>
          <a:bodyPr/>
          <a:lstStyle/>
          <a:p>
            <a:r>
              <a:rPr lang="fr-FR"/>
              <a:t>23/07/2026</a:t>
            </a:r>
            <a:endParaRPr lang="fr-FR" dirty="0"/>
          </a:p>
        </p:txBody>
      </p:sp>
      <p:sp>
        <p:nvSpPr>
          <p:cNvPr id="6" name="Espace réservé du numéro de diapositive 5"/>
          <p:cNvSpPr>
            <a:spLocks noGrp="1"/>
          </p:cNvSpPr>
          <p:nvPr>
            <p:ph type="sldNum" sz="quarter" idx="12"/>
          </p:nvPr>
        </p:nvSpPr>
        <p:spPr/>
        <p:txBody>
          <a:bodyPr/>
          <a:lstStyle/>
          <a:p>
            <a:fld id="{7C7E4E3D-871F-4EDA-89A0-2215600D81E3}" type="slidenum">
              <a:rPr lang="fr-FR" smtClean="0"/>
              <a:t>‹N°›</a:t>
            </a:fld>
            <a:endParaRPr lang="fr-FR" dirty="0"/>
          </a:p>
        </p:txBody>
      </p:sp>
    </p:spTree>
    <p:extLst>
      <p:ext uri="{BB962C8B-B14F-4D97-AF65-F5344CB8AC3E}">
        <p14:creationId xmlns:p14="http://schemas.microsoft.com/office/powerpoint/2010/main" val="20517690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4E8ED7AE-3740-4B3B-90D0-DEA8D21D2E48}" type="datetime1">
              <a:rPr lang="fr-FR" smtClean="0"/>
              <a:t>23/07/2026</a:t>
            </a:fld>
            <a:endParaRPr lang="fr-FR" dirty="0"/>
          </a:p>
        </p:txBody>
      </p:sp>
      <p:sp>
        <p:nvSpPr>
          <p:cNvPr id="5" name="Espace réservé du pied de page 4"/>
          <p:cNvSpPr>
            <a:spLocks noGrp="1"/>
          </p:cNvSpPr>
          <p:nvPr>
            <p:ph type="ftr" sz="quarter" idx="11"/>
          </p:nvPr>
        </p:nvSpPr>
        <p:spPr/>
        <p:txBody>
          <a:bodyPr/>
          <a:lstStyle/>
          <a:p>
            <a:r>
              <a:rPr lang="fr-FR"/>
              <a:t>23/07/2026</a:t>
            </a:r>
            <a:endParaRPr lang="fr-FR" dirty="0"/>
          </a:p>
        </p:txBody>
      </p:sp>
      <p:sp>
        <p:nvSpPr>
          <p:cNvPr id="6" name="Espace réservé du numéro de diapositive 5"/>
          <p:cNvSpPr>
            <a:spLocks noGrp="1"/>
          </p:cNvSpPr>
          <p:nvPr>
            <p:ph type="sldNum" sz="quarter" idx="12"/>
          </p:nvPr>
        </p:nvSpPr>
        <p:spPr/>
        <p:txBody>
          <a:bodyPr/>
          <a:lstStyle/>
          <a:p>
            <a:fld id="{7C7E4E3D-871F-4EDA-89A0-2215600D81E3}" type="slidenum">
              <a:rPr lang="fr-FR" smtClean="0"/>
              <a:t>‹N°›</a:t>
            </a:fld>
            <a:endParaRPr lang="fr-FR" dirty="0"/>
          </a:p>
        </p:txBody>
      </p:sp>
    </p:spTree>
    <p:extLst>
      <p:ext uri="{BB962C8B-B14F-4D97-AF65-F5344CB8AC3E}">
        <p14:creationId xmlns:p14="http://schemas.microsoft.com/office/powerpoint/2010/main" val="2884830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3"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3" y="4589467"/>
            <a:ext cx="10515600" cy="1500187"/>
          </a:xfrm>
        </p:spPr>
        <p:txBody>
          <a:bodyPr/>
          <a:lstStyle>
            <a:lvl1pPr marL="0" indent="0">
              <a:buNone/>
              <a:defRPr sz="2400">
                <a:solidFill>
                  <a:schemeClr val="tx1">
                    <a:tint val="75000"/>
                  </a:schemeClr>
                </a:solidFill>
              </a:defRPr>
            </a:lvl1pPr>
            <a:lvl2pPr marL="457223" indent="0">
              <a:buNone/>
              <a:defRPr sz="2000">
                <a:solidFill>
                  <a:schemeClr val="tx1">
                    <a:tint val="75000"/>
                  </a:schemeClr>
                </a:solidFill>
              </a:defRPr>
            </a:lvl2pPr>
            <a:lvl3pPr marL="914444" indent="0">
              <a:buNone/>
              <a:defRPr sz="1801">
                <a:solidFill>
                  <a:schemeClr val="tx1">
                    <a:tint val="75000"/>
                  </a:schemeClr>
                </a:solidFill>
              </a:defRPr>
            </a:lvl3pPr>
            <a:lvl4pPr marL="1371669" indent="0">
              <a:buNone/>
              <a:defRPr sz="1600">
                <a:solidFill>
                  <a:schemeClr val="tx1">
                    <a:tint val="75000"/>
                  </a:schemeClr>
                </a:solidFill>
              </a:defRPr>
            </a:lvl4pPr>
            <a:lvl5pPr marL="1828892" indent="0">
              <a:buNone/>
              <a:defRPr sz="1600">
                <a:solidFill>
                  <a:schemeClr val="tx1">
                    <a:tint val="75000"/>
                  </a:schemeClr>
                </a:solidFill>
              </a:defRPr>
            </a:lvl5pPr>
            <a:lvl6pPr marL="2286115" indent="0">
              <a:buNone/>
              <a:defRPr sz="1600">
                <a:solidFill>
                  <a:schemeClr val="tx1">
                    <a:tint val="75000"/>
                  </a:schemeClr>
                </a:solidFill>
              </a:defRPr>
            </a:lvl6pPr>
            <a:lvl7pPr marL="2743336" indent="0">
              <a:buNone/>
              <a:defRPr sz="1600">
                <a:solidFill>
                  <a:schemeClr val="tx1">
                    <a:tint val="75000"/>
                  </a:schemeClr>
                </a:solidFill>
              </a:defRPr>
            </a:lvl7pPr>
            <a:lvl8pPr marL="3200561" indent="0">
              <a:buNone/>
              <a:defRPr sz="1600">
                <a:solidFill>
                  <a:schemeClr val="tx1">
                    <a:tint val="75000"/>
                  </a:schemeClr>
                </a:solidFill>
              </a:defRPr>
            </a:lvl8pPr>
            <a:lvl9pPr marL="3657784"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F88CE210-BAAC-49D8-8E57-BE45F8A638AC}" type="datetime1">
              <a:rPr lang="fr-FR" smtClean="0"/>
              <a:t>23/07/2026</a:t>
            </a:fld>
            <a:endParaRPr lang="fr-FR" dirty="0"/>
          </a:p>
        </p:txBody>
      </p:sp>
      <p:sp>
        <p:nvSpPr>
          <p:cNvPr id="5" name="Espace réservé du pied de page 4"/>
          <p:cNvSpPr>
            <a:spLocks noGrp="1"/>
          </p:cNvSpPr>
          <p:nvPr>
            <p:ph type="ftr" sz="quarter" idx="11"/>
          </p:nvPr>
        </p:nvSpPr>
        <p:spPr/>
        <p:txBody>
          <a:bodyPr/>
          <a:lstStyle/>
          <a:p>
            <a:r>
              <a:rPr lang="fr-FR"/>
              <a:t>23/07/2026</a:t>
            </a:r>
            <a:endParaRPr lang="fr-FR" dirty="0"/>
          </a:p>
        </p:txBody>
      </p:sp>
      <p:sp>
        <p:nvSpPr>
          <p:cNvPr id="6" name="Espace réservé du numéro de diapositive 5"/>
          <p:cNvSpPr>
            <a:spLocks noGrp="1"/>
          </p:cNvSpPr>
          <p:nvPr>
            <p:ph type="sldNum" sz="quarter" idx="12"/>
          </p:nvPr>
        </p:nvSpPr>
        <p:spPr/>
        <p:txBody>
          <a:bodyPr/>
          <a:lstStyle/>
          <a:p>
            <a:fld id="{7C7E4E3D-871F-4EDA-89A0-2215600D81E3}" type="slidenum">
              <a:rPr lang="fr-FR" smtClean="0"/>
              <a:t>‹N°›</a:t>
            </a:fld>
            <a:endParaRPr lang="fr-FR" dirty="0"/>
          </a:p>
        </p:txBody>
      </p:sp>
    </p:spTree>
    <p:extLst>
      <p:ext uri="{BB962C8B-B14F-4D97-AF65-F5344CB8AC3E}">
        <p14:creationId xmlns:p14="http://schemas.microsoft.com/office/powerpoint/2010/main" val="35416360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1"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1"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D1FDDBEF-96AE-40E6-B67D-001A05540178}" type="datetime1">
              <a:rPr lang="fr-FR" smtClean="0"/>
              <a:t>23/07/2026</a:t>
            </a:fld>
            <a:endParaRPr lang="fr-FR" dirty="0"/>
          </a:p>
        </p:txBody>
      </p:sp>
      <p:sp>
        <p:nvSpPr>
          <p:cNvPr id="6" name="Espace réservé du pied de page 5"/>
          <p:cNvSpPr>
            <a:spLocks noGrp="1"/>
          </p:cNvSpPr>
          <p:nvPr>
            <p:ph type="ftr" sz="quarter" idx="11"/>
          </p:nvPr>
        </p:nvSpPr>
        <p:spPr/>
        <p:txBody>
          <a:bodyPr/>
          <a:lstStyle/>
          <a:p>
            <a:r>
              <a:rPr lang="fr-FR"/>
              <a:t>23/07/2026</a:t>
            </a:r>
            <a:endParaRPr lang="fr-FR" dirty="0"/>
          </a:p>
        </p:txBody>
      </p:sp>
      <p:sp>
        <p:nvSpPr>
          <p:cNvPr id="7" name="Espace réservé du numéro de diapositive 6"/>
          <p:cNvSpPr>
            <a:spLocks noGrp="1"/>
          </p:cNvSpPr>
          <p:nvPr>
            <p:ph type="sldNum" sz="quarter" idx="12"/>
          </p:nvPr>
        </p:nvSpPr>
        <p:spPr/>
        <p:txBody>
          <a:bodyPr/>
          <a:lstStyle/>
          <a:p>
            <a:fld id="{7C7E4E3D-871F-4EDA-89A0-2215600D81E3}" type="slidenum">
              <a:rPr lang="fr-FR" smtClean="0"/>
              <a:t>‹N°›</a:t>
            </a:fld>
            <a:endParaRPr lang="fr-FR" dirty="0"/>
          </a:p>
        </p:txBody>
      </p:sp>
    </p:spTree>
    <p:extLst>
      <p:ext uri="{BB962C8B-B14F-4D97-AF65-F5344CB8AC3E}">
        <p14:creationId xmlns:p14="http://schemas.microsoft.com/office/powerpoint/2010/main" val="19305729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9"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95" y="1681163"/>
            <a:ext cx="5157787" cy="823912"/>
          </a:xfrm>
        </p:spPr>
        <p:txBody>
          <a:bodyPr anchor="b"/>
          <a:lstStyle>
            <a:lvl1pPr marL="0" indent="0">
              <a:buNone/>
              <a:defRPr sz="2400" b="1"/>
            </a:lvl1pPr>
            <a:lvl2pPr marL="457223" indent="0">
              <a:buNone/>
              <a:defRPr sz="2000" b="1"/>
            </a:lvl2pPr>
            <a:lvl3pPr marL="914444" indent="0">
              <a:buNone/>
              <a:defRPr sz="1801" b="1"/>
            </a:lvl3pPr>
            <a:lvl4pPr marL="1371669" indent="0">
              <a:buNone/>
              <a:defRPr sz="1600" b="1"/>
            </a:lvl4pPr>
            <a:lvl5pPr marL="1828892" indent="0">
              <a:buNone/>
              <a:defRPr sz="1600" b="1"/>
            </a:lvl5pPr>
            <a:lvl6pPr marL="2286115" indent="0">
              <a:buNone/>
              <a:defRPr sz="1600" b="1"/>
            </a:lvl6pPr>
            <a:lvl7pPr marL="2743336" indent="0">
              <a:buNone/>
              <a:defRPr sz="1600" b="1"/>
            </a:lvl7pPr>
            <a:lvl8pPr marL="3200561" indent="0">
              <a:buNone/>
              <a:defRPr sz="1600" b="1"/>
            </a:lvl8pPr>
            <a:lvl9pPr marL="3657784"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95" y="2505076"/>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3" y="1681163"/>
            <a:ext cx="5183188" cy="823912"/>
          </a:xfrm>
        </p:spPr>
        <p:txBody>
          <a:bodyPr anchor="b"/>
          <a:lstStyle>
            <a:lvl1pPr marL="0" indent="0">
              <a:buNone/>
              <a:defRPr sz="2400" b="1"/>
            </a:lvl1pPr>
            <a:lvl2pPr marL="457223" indent="0">
              <a:buNone/>
              <a:defRPr sz="2000" b="1"/>
            </a:lvl2pPr>
            <a:lvl3pPr marL="914444" indent="0">
              <a:buNone/>
              <a:defRPr sz="1801" b="1"/>
            </a:lvl3pPr>
            <a:lvl4pPr marL="1371669" indent="0">
              <a:buNone/>
              <a:defRPr sz="1600" b="1"/>
            </a:lvl4pPr>
            <a:lvl5pPr marL="1828892" indent="0">
              <a:buNone/>
              <a:defRPr sz="1600" b="1"/>
            </a:lvl5pPr>
            <a:lvl6pPr marL="2286115" indent="0">
              <a:buNone/>
              <a:defRPr sz="1600" b="1"/>
            </a:lvl6pPr>
            <a:lvl7pPr marL="2743336" indent="0">
              <a:buNone/>
              <a:defRPr sz="1600" b="1"/>
            </a:lvl7pPr>
            <a:lvl8pPr marL="3200561" indent="0">
              <a:buNone/>
              <a:defRPr sz="1600" b="1"/>
            </a:lvl8pPr>
            <a:lvl9pPr marL="3657784"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3" y="2505076"/>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B283D3D6-542F-47D0-A01B-EA3B4F91DC19}" type="datetime1">
              <a:rPr lang="fr-FR" smtClean="0"/>
              <a:t>23/07/2026</a:t>
            </a:fld>
            <a:endParaRPr lang="fr-FR" dirty="0"/>
          </a:p>
        </p:txBody>
      </p:sp>
      <p:sp>
        <p:nvSpPr>
          <p:cNvPr id="8" name="Espace réservé du pied de page 7"/>
          <p:cNvSpPr>
            <a:spLocks noGrp="1"/>
          </p:cNvSpPr>
          <p:nvPr>
            <p:ph type="ftr" sz="quarter" idx="11"/>
          </p:nvPr>
        </p:nvSpPr>
        <p:spPr/>
        <p:txBody>
          <a:bodyPr/>
          <a:lstStyle/>
          <a:p>
            <a:r>
              <a:rPr lang="fr-FR"/>
              <a:t>23/07/2026</a:t>
            </a:r>
            <a:endParaRPr lang="fr-FR" dirty="0"/>
          </a:p>
        </p:txBody>
      </p:sp>
      <p:sp>
        <p:nvSpPr>
          <p:cNvPr id="9" name="Espace réservé du numéro de diapositive 8"/>
          <p:cNvSpPr>
            <a:spLocks noGrp="1"/>
          </p:cNvSpPr>
          <p:nvPr>
            <p:ph type="sldNum" sz="quarter" idx="12"/>
          </p:nvPr>
        </p:nvSpPr>
        <p:spPr/>
        <p:txBody>
          <a:bodyPr/>
          <a:lstStyle/>
          <a:p>
            <a:fld id="{7C7E4E3D-871F-4EDA-89A0-2215600D81E3}" type="slidenum">
              <a:rPr lang="fr-FR" smtClean="0"/>
              <a:t>‹N°›</a:t>
            </a:fld>
            <a:endParaRPr lang="fr-FR" dirty="0"/>
          </a:p>
        </p:txBody>
      </p:sp>
    </p:spTree>
    <p:extLst>
      <p:ext uri="{BB962C8B-B14F-4D97-AF65-F5344CB8AC3E}">
        <p14:creationId xmlns:p14="http://schemas.microsoft.com/office/powerpoint/2010/main" val="27817626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4D9F74F4-972F-4D22-97B3-B43462890C29}" type="datetime1">
              <a:rPr lang="fr-FR" smtClean="0"/>
              <a:t>23/07/2026</a:t>
            </a:fld>
            <a:endParaRPr lang="fr-FR" dirty="0"/>
          </a:p>
        </p:txBody>
      </p:sp>
      <p:sp>
        <p:nvSpPr>
          <p:cNvPr id="4" name="Espace réservé du pied de page 3"/>
          <p:cNvSpPr>
            <a:spLocks noGrp="1"/>
          </p:cNvSpPr>
          <p:nvPr>
            <p:ph type="ftr" sz="quarter" idx="11"/>
          </p:nvPr>
        </p:nvSpPr>
        <p:spPr/>
        <p:txBody>
          <a:bodyPr/>
          <a:lstStyle/>
          <a:p>
            <a:r>
              <a:rPr lang="fr-FR"/>
              <a:t>23/07/2026</a:t>
            </a:r>
            <a:endParaRPr lang="fr-FR" dirty="0"/>
          </a:p>
        </p:txBody>
      </p:sp>
      <p:sp>
        <p:nvSpPr>
          <p:cNvPr id="5" name="Espace réservé du numéro de diapositive 4"/>
          <p:cNvSpPr>
            <a:spLocks noGrp="1"/>
          </p:cNvSpPr>
          <p:nvPr>
            <p:ph type="sldNum" sz="quarter" idx="12"/>
          </p:nvPr>
        </p:nvSpPr>
        <p:spPr/>
        <p:txBody>
          <a:bodyPr/>
          <a:lstStyle/>
          <a:p>
            <a:fld id="{7C7E4E3D-871F-4EDA-89A0-2215600D81E3}" type="slidenum">
              <a:rPr lang="fr-FR" smtClean="0"/>
              <a:t>‹N°›</a:t>
            </a:fld>
            <a:endParaRPr lang="fr-FR" dirty="0"/>
          </a:p>
        </p:txBody>
      </p:sp>
    </p:spTree>
    <p:extLst>
      <p:ext uri="{BB962C8B-B14F-4D97-AF65-F5344CB8AC3E}">
        <p14:creationId xmlns:p14="http://schemas.microsoft.com/office/powerpoint/2010/main" val="769766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1B8E15D-D373-486C-B748-E363D0E41D36}" type="datetime1">
              <a:rPr lang="fr-FR" smtClean="0"/>
              <a:t>23/07/2026</a:t>
            </a:fld>
            <a:endParaRPr lang="fr-FR" dirty="0"/>
          </a:p>
        </p:txBody>
      </p:sp>
      <p:sp>
        <p:nvSpPr>
          <p:cNvPr id="3" name="Espace réservé du pied de page 2"/>
          <p:cNvSpPr>
            <a:spLocks noGrp="1"/>
          </p:cNvSpPr>
          <p:nvPr>
            <p:ph type="ftr" sz="quarter" idx="11"/>
          </p:nvPr>
        </p:nvSpPr>
        <p:spPr/>
        <p:txBody>
          <a:bodyPr/>
          <a:lstStyle/>
          <a:p>
            <a:r>
              <a:rPr lang="fr-FR"/>
              <a:t>23/07/2026</a:t>
            </a:r>
            <a:endParaRPr lang="fr-FR" dirty="0"/>
          </a:p>
        </p:txBody>
      </p:sp>
      <p:sp>
        <p:nvSpPr>
          <p:cNvPr id="4" name="Espace réservé du numéro de diapositive 3"/>
          <p:cNvSpPr>
            <a:spLocks noGrp="1"/>
          </p:cNvSpPr>
          <p:nvPr>
            <p:ph type="sldNum" sz="quarter" idx="12"/>
          </p:nvPr>
        </p:nvSpPr>
        <p:spPr/>
        <p:txBody>
          <a:bodyPr/>
          <a:lstStyle/>
          <a:p>
            <a:fld id="{7C7E4E3D-871F-4EDA-89A0-2215600D81E3}" type="slidenum">
              <a:rPr lang="fr-FR" smtClean="0"/>
              <a:t>‹N°›</a:t>
            </a:fld>
            <a:endParaRPr lang="fr-FR" dirty="0"/>
          </a:p>
        </p:txBody>
      </p:sp>
    </p:spTree>
    <p:extLst>
      <p:ext uri="{BB962C8B-B14F-4D97-AF65-F5344CB8AC3E}">
        <p14:creationId xmlns:p14="http://schemas.microsoft.com/office/powerpoint/2010/main" val="4048338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91" y="457200"/>
            <a:ext cx="3932236"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94" y="987425"/>
            <a:ext cx="6172201"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91" y="2057400"/>
            <a:ext cx="3932236" cy="3811588"/>
          </a:xfrm>
        </p:spPr>
        <p:txBody>
          <a:bodyPr/>
          <a:lstStyle>
            <a:lvl1pPr marL="0" indent="0">
              <a:buNone/>
              <a:defRPr sz="1600"/>
            </a:lvl1pPr>
            <a:lvl2pPr marL="457223" indent="0">
              <a:buNone/>
              <a:defRPr sz="1401"/>
            </a:lvl2pPr>
            <a:lvl3pPr marL="914444" indent="0">
              <a:buNone/>
              <a:defRPr sz="1200"/>
            </a:lvl3pPr>
            <a:lvl4pPr marL="1371669" indent="0">
              <a:buNone/>
              <a:defRPr sz="1001"/>
            </a:lvl4pPr>
            <a:lvl5pPr marL="1828892" indent="0">
              <a:buNone/>
              <a:defRPr sz="1001"/>
            </a:lvl5pPr>
            <a:lvl6pPr marL="2286115" indent="0">
              <a:buNone/>
              <a:defRPr sz="1001"/>
            </a:lvl6pPr>
            <a:lvl7pPr marL="2743336" indent="0">
              <a:buNone/>
              <a:defRPr sz="1001"/>
            </a:lvl7pPr>
            <a:lvl8pPr marL="3200561" indent="0">
              <a:buNone/>
              <a:defRPr sz="1001"/>
            </a:lvl8pPr>
            <a:lvl9pPr marL="3657784" indent="0">
              <a:buNone/>
              <a:defRPr sz="1001"/>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1DF2E338-A1D9-489E-B652-A67B4FBB0C61}" type="datetime1">
              <a:rPr lang="fr-FR" smtClean="0"/>
              <a:t>23/07/2026</a:t>
            </a:fld>
            <a:endParaRPr lang="fr-FR" dirty="0"/>
          </a:p>
        </p:txBody>
      </p:sp>
      <p:sp>
        <p:nvSpPr>
          <p:cNvPr id="6" name="Espace réservé du pied de page 5"/>
          <p:cNvSpPr>
            <a:spLocks noGrp="1"/>
          </p:cNvSpPr>
          <p:nvPr>
            <p:ph type="ftr" sz="quarter" idx="11"/>
          </p:nvPr>
        </p:nvSpPr>
        <p:spPr/>
        <p:txBody>
          <a:bodyPr/>
          <a:lstStyle/>
          <a:p>
            <a:r>
              <a:rPr lang="fr-FR"/>
              <a:t>23/07/2026</a:t>
            </a:r>
            <a:endParaRPr lang="fr-FR" dirty="0"/>
          </a:p>
        </p:txBody>
      </p:sp>
      <p:sp>
        <p:nvSpPr>
          <p:cNvPr id="7" name="Espace réservé du numéro de diapositive 6"/>
          <p:cNvSpPr>
            <a:spLocks noGrp="1"/>
          </p:cNvSpPr>
          <p:nvPr>
            <p:ph type="sldNum" sz="quarter" idx="12"/>
          </p:nvPr>
        </p:nvSpPr>
        <p:spPr/>
        <p:txBody>
          <a:bodyPr/>
          <a:lstStyle/>
          <a:p>
            <a:fld id="{7C7E4E3D-871F-4EDA-89A0-2215600D81E3}" type="slidenum">
              <a:rPr lang="fr-FR" smtClean="0"/>
              <a:t>‹N°›</a:t>
            </a:fld>
            <a:endParaRPr lang="fr-FR" dirty="0"/>
          </a:p>
        </p:txBody>
      </p:sp>
    </p:spTree>
    <p:extLst>
      <p:ext uri="{BB962C8B-B14F-4D97-AF65-F5344CB8AC3E}">
        <p14:creationId xmlns:p14="http://schemas.microsoft.com/office/powerpoint/2010/main" val="5498009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91" y="457200"/>
            <a:ext cx="3932236"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94" y="987425"/>
            <a:ext cx="6172201" cy="4873625"/>
          </a:xfrm>
        </p:spPr>
        <p:txBody>
          <a:bodyPr/>
          <a:lstStyle>
            <a:lvl1pPr marL="0" indent="0">
              <a:buNone/>
              <a:defRPr sz="3200"/>
            </a:lvl1pPr>
            <a:lvl2pPr marL="457223" indent="0">
              <a:buNone/>
              <a:defRPr sz="2800"/>
            </a:lvl2pPr>
            <a:lvl3pPr marL="914444" indent="0">
              <a:buNone/>
              <a:defRPr sz="2400"/>
            </a:lvl3pPr>
            <a:lvl4pPr marL="1371669" indent="0">
              <a:buNone/>
              <a:defRPr sz="2000"/>
            </a:lvl4pPr>
            <a:lvl5pPr marL="1828892" indent="0">
              <a:buNone/>
              <a:defRPr sz="2000"/>
            </a:lvl5pPr>
            <a:lvl6pPr marL="2286115" indent="0">
              <a:buNone/>
              <a:defRPr sz="2000"/>
            </a:lvl6pPr>
            <a:lvl7pPr marL="2743336" indent="0">
              <a:buNone/>
              <a:defRPr sz="2000"/>
            </a:lvl7pPr>
            <a:lvl8pPr marL="3200561" indent="0">
              <a:buNone/>
              <a:defRPr sz="2000"/>
            </a:lvl8pPr>
            <a:lvl9pPr marL="3657784" indent="0">
              <a:buNone/>
              <a:defRPr sz="2000"/>
            </a:lvl9pPr>
          </a:lstStyle>
          <a:p>
            <a:r>
              <a:rPr lang="fr-FR" dirty="0"/>
              <a:t>Cliquez sur l'icône pour ajouter une image</a:t>
            </a:r>
          </a:p>
        </p:txBody>
      </p:sp>
      <p:sp>
        <p:nvSpPr>
          <p:cNvPr id="4" name="Espace réservé du texte 3"/>
          <p:cNvSpPr>
            <a:spLocks noGrp="1"/>
          </p:cNvSpPr>
          <p:nvPr>
            <p:ph type="body" sz="half" idx="2"/>
          </p:nvPr>
        </p:nvSpPr>
        <p:spPr>
          <a:xfrm>
            <a:off x="839791" y="2057400"/>
            <a:ext cx="3932236" cy="3811588"/>
          </a:xfrm>
        </p:spPr>
        <p:txBody>
          <a:bodyPr/>
          <a:lstStyle>
            <a:lvl1pPr marL="0" indent="0">
              <a:buNone/>
              <a:defRPr sz="1600"/>
            </a:lvl1pPr>
            <a:lvl2pPr marL="457223" indent="0">
              <a:buNone/>
              <a:defRPr sz="1401"/>
            </a:lvl2pPr>
            <a:lvl3pPr marL="914444" indent="0">
              <a:buNone/>
              <a:defRPr sz="1200"/>
            </a:lvl3pPr>
            <a:lvl4pPr marL="1371669" indent="0">
              <a:buNone/>
              <a:defRPr sz="1001"/>
            </a:lvl4pPr>
            <a:lvl5pPr marL="1828892" indent="0">
              <a:buNone/>
              <a:defRPr sz="1001"/>
            </a:lvl5pPr>
            <a:lvl6pPr marL="2286115" indent="0">
              <a:buNone/>
              <a:defRPr sz="1001"/>
            </a:lvl6pPr>
            <a:lvl7pPr marL="2743336" indent="0">
              <a:buNone/>
              <a:defRPr sz="1001"/>
            </a:lvl7pPr>
            <a:lvl8pPr marL="3200561" indent="0">
              <a:buNone/>
              <a:defRPr sz="1001"/>
            </a:lvl8pPr>
            <a:lvl9pPr marL="3657784" indent="0">
              <a:buNone/>
              <a:defRPr sz="1001"/>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87CF997D-9263-41CE-AC9D-960D9CA9713D}" type="datetime1">
              <a:rPr lang="fr-FR" smtClean="0"/>
              <a:t>23/07/2026</a:t>
            </a:fld>
            <a:endParaRPr lang="fr-FR" dirty="0"/>
          </a:p>
        </p:txBody>
      </p:sp>
      <p:sp>
        <p:nvSpPr>
          <p:cNvPr id="6" name="Espace réservé du pied de page 5"/>
          <p:cNvSpPr>
            <a:spLocks noGrp="1"/>
          </p:cNvSpPr>
          <p:nvPr>
            <p:ph type="ftr" sz="quarter" idx="11"/>
          </p:nvPr>
        </p:nvSpPr>
        <p:spPr/>
        <p:txBody>
          <a:bodyPr/>
          <a:lstStyle/>
          <a:p>
            <a:r>
              <a:rPr lang="fr-FR"/>
              <a:t>23/07/2026</a:t>
            </a:r>
            <a:endParaRPr lang="fr-FR" dirty="0"/>
          </a:p>
        </p:txBody>
      </p:sp>
      <p:sp>
        <p:nvSpPr>
          <p:cNvPr id="7" name="Espace réservé du numéro de diapositive 6"/>
          <p:cNvSpPr>
            <a:spLocks noGrp="1"/>
          </p:cNvSpPr>
          <p:nvPr>
            <p:ph type="sldNum" sz="quarter" idx="12"/>
          </p:nvPr>
        </p:nvSpPr>
        <p:spPr/>
        <p:txBody>
          <a:bodyPr/>
          <a:lstStyle/>
          <a:p>
            <a:fld id="{7C7E4E3D-871F-4EDA-89A0-2215600D81E3}" type="slidenum">
              <a:rPr lang="fr-FR" smtClean="0"/>
              <a:t>‹N°›</a:t>
            </a:fld>
            <a:endParaRPr lang="fr-FR" dirty="0"/>
          </a:p>
        </p:txBody>
      </p:sp>
    </p:spTree>
    <p:extLst>
      <p:ext uri="{BB962C8B-B14F-4D97-AF65-F5344CB8AC3E}">
        <p14:creationId xmlns:p14="http://schemas.microsoft.com/office/powerpoint/2010/main" val="15340669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86000">
              <a:schemeClr val="accent1">
                <a:lumMod val="5000"/>
                <a:lumOff val="95000"/>
              </a:schemeClr>
            </a:gs>
            <a:gs pos="95000">
              <a:schemeClr val="accent1">
                <a:lumMod val="20000"/>
                <a:lumOff val="80000"/>
              </a:schemeClr>
            </a:gs>
            <a:gs pos="100000">
              <a:schemeClr val="accent1">
                <a:lumMod val="40000"/>
                <a:lumOff val="60000"/>
              </a:schemeClr>
            </a:gs>
          </a:gsLst>
          <a:lin ang="16200000" scaled="1"/>
          <a:tileRect/>
        </a:grad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5"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5"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1" y="6356354"/>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CE3256-5D29-435C-A487-779157088A91}" type="datetime1">
              <a:rPr lang="fr-FR" smtClean="0"/>
              <a:t>23/07/2026</a:t>
            </a:fld>
            <a:endParaRPr lang="fr-FR" dirty="0"/>
          </a:p>
        </p:txBody>
      </p:sp>
      <p:sp>
        <p:nvSpPr>
          <p:cNvPr id="5" name="Espace réservé du pied de page 4"/>
          <p:cNvSpPr>
            <a:spLocks noGrp="1"/>
          </p:cNvSpPr>
          <p:nvPr>
            <p:ph type="ftr" sz="quarter" idx="3"/>
          </p:nvPr>
        </p:nvSpPr>
        <p:spPr>
          <a:xfrm>
            <a:off x="4038605" y="6356354"/>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a:t>23/07/2026</a:t>
            </a:r>
            <a:endParaRPr lang="fr-FR" dirty="0"/>
          </a:p>
        </p:txBody>
      </p:sp>
      <p:sp>
        <p:nvSpPr>
          <p:cNvPr id="6" name="Espace réservé du numéro de diapositive 5"/>
          <p:cNvSpPr>
            <a:spLocks noGrp="1"/>
          </p:cNvSpPr>
          <p:nvPr>
            <p:ph type="sldNum" sz="quarter" idx="4"/>
          </p:nvPr>
        </p:nvSpPr>
        <p:spPr>
          <a:xfrm>
            <a:off x="8610601" y="635635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7E4E3D-871F-4EDA-89A0-2215600D81E3}" type="slidenum">
              <a:rPr lang="fr-FR" smtClean="0"/>
              <a:t>‹N°›</a:t>
            </a:fld>
            <a:endParaRPr lang="fr-FR" dirty="0"/>
          </a:p>
        </p:txBody>
      </p:sp>
    </p:spTree>
    <p:extLst>
      <p:ext uri="{BB962C8B-B14F-4D97-AF65-F5344CB8AC3E}">
        <p14:creationId xmlns:p14="http://schemas.microsoft.com/office/powerpoint/2010/main" val="5574596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44"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12" indent="-228612" algn="l" defTabSz="914444"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834" indent="-228612" algn="l" defTabSz="91444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6" indent="-228612" algn="l" defTabSz="91444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2" algn="l" defTabSz="914444"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503" indent="-228612" algn="l" defTabSz="914444"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728" indent="-228612" algn="l" defTabSz="914444"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948" indent="-228612" algn="l" defTabSz="914444"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172" indent="-228612" algn="l" defTabSz="914444"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395" indent="-228612" algn="l" defTabSz="914444"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fr-FR"/>
      </a:defPPr>
      <a:lvl1pPr marL="0" algn="l" defTabSz="914444" rtl="0" eaLnBrk="1" latinLnBrk="0" hangingPunct="1">
        <a:defRPr sz="1801" kern="1200">
          <a:solidFill>
            <a:schemeClr val="tx1"/>
          </a:solidFill>
          <a:latin typeface="+mn-lt"/>
          <a:ea typeface="+mn-ea"/>
          <a:cs typeface="+mn-cs"/>
        </a:defRPr>
      </a:lvl1pPr>
      <a:lvl2pPr marL="457223" algn="l" defTabSz="914444" rtl="0" eaLnBrk="1" latinLnBrk="0" hangingPunct="1">
        <a:defRPr sz="1801" kern="1200">
          <a:solidFill>
            <a:schemeClr val="tx1"/>
          </a:solidFill>
          <a:latin typeface="+mn-lt"/>
          <a:ea typeface="+mn-ea"/>
          <a:cs typeface="+mn-cs"/>
        </a:defRPr>
      </a:lvl2pPr>
      <a:lvl3pPr marL="914444" algn="l" defTabSz="914444" rtl="0" eaLnBrk="1" latinLnBrk="0" hangingPunct="1">
        <a:defRPr sz="1801" kern="1200">
          <a:solidFill>
            <a:schemeClr val="tx1"/>
          </a:solidFill>
          <a:latin typeface="+mn-lt"/>
          <a:ea typeface="+mn-ea"/>
          <a:cs typeface="+mn-cs"/>
        </a:defRPr>
      </a:lvl3pPr>
      <a:lvl4pPr marL="1371669" algn="l" defTabSz="914444" rtl="0" eaLnBrk="1" latinLnBrk="0" hangingPunct="1">
        <a:defRPr sz="1801" kern="1200">
          <a:solidFill>
            <a:schemeClr val="tx1"/>
          </a:solidFill>
          <a:latin typeface="+mn-lt"/>
          <a:ea typeface="+mn-ea"/>
          <a:cs typeface="+mn-cs"/>
        </a:defRPr>
      </a:lvl4pPr>
      <a:lvl5pPr marL="1828892" algn="l" defTabSz="914444" rtl="0" eaLnBrk="1" latinLnBrk="0" hangingPunct="1">
        <a:defRPr sz="1801" kern="1200">
          <a:solidFill>
            <a:schemeClr val="tx1"/>
          </a:solidFill>
          <a:latin typeface="+mn-lt"/>
          <a:ea typeface="+mn-ea"/>
          <a:cs typeface="+mn-cs"/>
        </a:defRPr>
      </a:lvl5pPr>
      <a:lvl6pPr marL="2286115" algn="l" defTabSz="914444" rtl="0" eaLnBrk="1" latinLnBrk="0" hangingPunct="1">
        <a:defRPr sz="1801" kern="1200">
          <a:solidFill>
            <a:schemeClr val="tx1"/>
          </a:solidFill>
          <a:latin typeface="+mn-lt"/>
          <a:ea typeface="+mn-ea"/>
          <a:cs typeface="+mn-cs"/>
        </a:defRPr>
      </a:lvl6pPr>
      <a:lvl7pPr marL="2743336" algn="l" defTabSz="914444" rtl="0" eaLnBrk="1" latinLnBrk="0" hangingPunct="1">
        <a:defRPr sz="1801" kern="1200">
          <a:solidFill>
            <a:schemeClr val="tx1"/>
          </a:solidFill>
          <a:latin typeface="+mn-lt"/>
          <a:ea typeface="+mn-ea"/>
          <a:cs typeface="+mn-cs"/>
        </a:defRPr>
      </a:lvl7pPr>
      <a:lvl8pPr marL="3200561" algn="l" defTabSz="914444" rtl="0" eaLnBrk="1" latinLnBrk="0" hangingPunct="1">
        <a:defRPr sz="1801" kern="1200">
          <a:solidFill>
            <a:schemeClr val="tx1"/>
          </a:solidFill>
          <a:latin typeface="+mn-lt"/>
          <a:ea typeface="+mn-ea"/>
          <a:cs typeface="+mn-cs"/>
        </a:defRPr>
      </a:lvl8pPr>
      <a:lvl9pPr marL="3657784" algn="l" defTabSz="914444" rtl="0" eaLnBrk="1" latinLnBrk="0" hangingPunct="1">
        <a:defRPr sz="18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8" Type="http://schemas.openxmlformats.org/officeDocument/2006/relationships/image" Target="../media/image200.png"/><Relationship Id="rId3" Type="http://schemas.openxmlformats.org/officeDocument/2006/relationships/image" Target="../media/image31.png"/><Relationship Id="rId7" Type="http://schemas.openxmlformats.org/officeDocument/2006/relationships/customXml" Target="../ink/ink22.xml"/><Relationship Id="rId12" Type="http://schemas.openxmlformats.org/officeDocument/2006/relationships/image" Target="../media/image220.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90.png"/><Relationship Id="rId11" Type="http://schemas.openxmlformats.org/officeDocument/2006/relationships/customXml" Target="../ink/ink24.xml"/><Relationship Id="rId5" Type="http://schemas.openxmlformats.org/officeDocument/2006/relationships/customXml" Target="../ink/ink21.xml"/><Relationship Id="rId10" Type="http://schemas.openxmlformats.org/officeDocument/2006/relationships/image" Target="../media/image210.png"/><Relationship Id="rId4" Type="http://schemas.openxmlformats.org/officeDocument/2006/relationships/image" Target="../media/image3.png"/><Relationship Id="rId9" Type="http://schemas.openxmlformats.org/officeDocument/2006/relationships/customXml" Target="../ink/ink23.xml"/></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2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customXml" Target="../ink/ink3.xml"/><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customXml" Target="../ink/ink2.xml"/><Relationship Id="rId5" Type="http://schemas.openxmlformats.org/officeDocument/2006/relationships/image" Target="../media/image4.png"/><Relationship Id="rId4" Type="http://schemas.openxmlformats.org/officeDocument/2006/relationships/customXml" Target="../ink/ink1.xml"/><Relationship Id="rId9" Type="http://schemas.openxmlformats.org/officeDocument/2006/relationships/customXml" Target="../ink/ink4.xml"/></Relationships>
</file>

<file path=ppt/slides/_rels/slide5.xml.rels><?xml version="1.0" encoding="UTF-8" standalone="yes"?>
<Relationships xmlns="http://schemas.openxmlformats.org/package/2006/relationships"><Relationship Id="rId8" Type="http://schemas.openxmlformats.org/officeDocument/2006/relationships/customXml" Target="../ink/ink6.xml"/><Relationship Id="rId13"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8.png"/><Relationship Id="rId12" Type="http://schemas.openxmlformats.org/officeDocument/2006/relationships/customXml" Target="../ink/ink8.xm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customXml" Target="../ink/ink5.xml"/><Relationship Id="rId11" Type="http://schemas.openxmlformats.org/officeDocument/2006/relationships/image" Target="../media/image10.png"/><Relationship Id="rId5" Type="http://schemas.openxmlformats.org/officeDocument/2006/relationships/image" Target="../media/image3.png"/><Relationship Id="rId10" Type="http://schemas.openxmlformats.org/officeDocument/2006/relationships/customXml" Target="../ink/ink7.xml"/><Relationship Id="rId4" Type="http://schemas.openxmlformats.org/officeDocument/2006/relationships/image" Target="../media/image7.png"/><Relationship Id="rId9"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customXml" Target="../ink/ink10.xml"/><Relationship Id="rId13"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4.png"/><Relationship Id="rId12" Type="http://schemas.openxmlformats.org/officeDocument/2006/relationships/customXml" Target="../ink/ink12.xml"/><Relationship Id="rId17" Type="http://schemas.openxmlformats.org/officeDocument/2006/relationships/image" Target="../media/image19.png"/><Relationship Id="rId2" Type="http://schemas.openxmlformats.org/officeDocument/2006/relationships/image" Target="../media/image1.png"/><Relationship Id="rId16" Type="http://schemas.openxmlformats.org/officeDocument/2006/relationships/customXml" Target="../ink/ink14.xml"/><Relationship Id="rId1" Type="http://schemas.openxmlformats.org/officeDocument/2006/relationships/slideLayout" Target="../slideLayouts/slideLayout1.xml"/><Relationship Id="rId6" Type="http://schemas.openxmlformats.org/officeDocument/2006/relationships/customXml" Target="../ink/ink9.xml"/><Relationship Id="rId11" Type="http://schemas.openxmlformats.org/officeDocument/2006/relationships/image" Target="../media/image16.png"/><Relationship Id="rId5" Type="http://schemas.openxmlformats.org/officeDocument/2006/relationships/image" Target="../media/image3.png"/><Relationship Id="rId15" Type="http://schemas.openxmlformats.org/officeDocument/2006/relationships/image" Target="../media/image18.png"/><Relationship Id="rId10" Type="http://schemas.openxmlformats.org/officeDocument/2006/relationships/customXml" Target="../ink/ink11.xml"/><Relationship Id="rId4" Type="http://schemas.openxmlformats.org/officeDocument/2006/relationships/image" Target="../media/image13.png"/><Relationship Id="rId9" Type="http://schemas.openxmlformats.org/officeDocument/2006/relationships/image" Target="../media/image15.png"/><Relationship Id="rId14" Type="http://schemas.openxmlformats.org/officeDocument/2006/relationships/customXml" Target="../ink/ink13.xml"/></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customXml" Target="../ink/ink19.xml"/><Relationship Id="rId3" Type="http://schemas.openxmlformats.org/officeDocument/2006/relationships/image" Target="../media/image20.png"/><Relationship Id="rId7" Type="http://schemas.openxmlformats.org/officeDocument/2006/relationships/customXml" Target="../ink/ink16.xml"/><Relationship Id="rId12" Type="http://schemas.openxmlformats.org/officeDocument/2006/relationships/image" Target="../media/image23.png"/><Relationship Id="rId2" Type="http://schemas.openxmlformats.org/officeDocument/2006/relationships/image" Target="../media/image1.png"/><Relationship Id="rId16" Type="http://schemas.openxmlformats.org/officeDocument/2006/relationships/image" Target="../media/image25.png"/><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customXml" Target="../ink/ink18.xml"/><Relationship Id="rId5" Type="http://schemas.openxmlformats.org/officeDocument/2006/relationships/image" Target="../media/image15.png"/><Relationship Id="rId15" Type="http://schemas.openxmlformats.org/officeDocument/2006/relationships/customXml" Target="../ink/ink20.xml"/><Relationship Id="rId10" Type="http://schemas.openxmlformats.org/officeDocument/2006/relationships/image" Target="../media/image22.png"/><Relationship Id="rId4" Type="http://schemas.openxmlformats.org/officeDocument/2006/relationships/customXml" Target="../ink/ink15.xml"/><Relationship Id="rId9" Type="http://schemas.openxmlformats.org/officeDocument/2006/relationships/customXml" Target="../ink/ink17.xml"/><Relationship Id="rId1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23092" y="1706477"/>
            <a:ext cx="11614639" cy="4832092"/>
          </a:xfrm>
          <a:prstGeom prst="rect">
            <a:avLst/>
          </a:prstGeom>
          <a:noFill/>
          <a:ln>
            <a:noFill/>
          </a:ln>
        </p:spPr>
        <p:txBody>
          <a:bodyPr wrap="square" rtlCol="0">
            <a:spAutoFit/>
          </a:bodyPr>
          <a:lstStyle/>
          <a:p>
            <a:pPr algn="ctr"/>
            <a:endParaRPr lang="fr-FR" sz="2800" b="1" dirty="0">
              <a:solidFill>
                <a:srgbClr val="0070C0"/>
              </a:solidFill>
              <a:latin typeface="Arial" panose="020B0604020202020204" pitchFamily="34" charset="0"/>
              <a:cs typeface="Arial" panose="020B0604020202020204" pitchFamily="34" charset="0"/>
            </a:endParaRPr>
          </a:p>
          <a:p>
            <a:pPr algn="ctr"/>
            <a:endParaRPr lang="fr-FR" sz="2800" b="1" dirty="0">
              <a:solidFill>
                <a:srgbClr val="0070C0"/>
              </a:solidFill>
              <a:latin typeface="Arial" panose="020B0604020202020204" pitchFamily="34" charset="0"/>
              <a:cs typeface="Arial" panose="020B0604020202020204" pitchFamily="34" charset="0"/>
            </a:endParaRPr>
          </a:p>
          <a:p>
            <a:pPr algn="ctr"/>
            <a:r>
              <a:rPr lang="fr-FR" sz="2800" b="1" dirty="0">
                <a:solidFill>
                  <a:srgbClr val="0070C0"/>
                </a:solidFill>
                <a:latin typeface="Arial" panose="020B0604020202020204" pitchFamily="34" charset="0"/>
                <a:cs typeface="Arial" panose="020B0604020202020204" pitchFamily="34" charset="0"/>
              </a:rPr>
              <a:t>GESTION FINANCIERE MYU</a:t>
            </a:r>
          </a:p>
          <a:p>
            <a:pPr algn="ctr"/>
            <a:endParaRPr lang="fr-FR" sz="2800" b="1" dirty="0">
              <a:solidFill>
                <a:srgbClr val="0070C0"/>
              </a:solidFill>
              <a:latin typeface="Arial" panose="020B0604020202020204" pitchFamily="34" charset="0"/>
              <a:cs typeface="Arial" panose="020B0604020202020204" pitchFamily="34" charset="0"/>
            </a:endParaRPr>
          </a:p>
          <a:p>
            <a:pPr algn="ctr"/>
            <a:r>
              <a:rPr lang="fr-FR" sz="2800" b="1" dirty="0">
                <a:solidFill>
                  <a:srgbClr val="0070C0"/>
                </a:solidFill>
                <a:latin typeface="Arial" panose="020B0604020202020204" pitchFamily="34" charset="0"/>
                <a:cs typeface="Arial" panose="020B0604020202020204" pitchFamily="34" charset="0"/>
              </a:rPr>
              <a:t>Guide d’utilisation</a:t>
            </a:r>
          </a:p>
          <a:p>
            <a:pPr algn="ctr"/>
            <a:endParaRPr lang="fr-FR" sz="2800" b="1" dirty="0">
              <a:solidFill>
                <a:srgbClr val="0070C0"/>
              </a:solidFill>
              <a:latin typeface="Arial" panose="020B0604020202020204" pitchFamily="34" charset="0"/>
              <a:cs typeface="Arial" panose="020B0604020202020204" pitchFamily="34" charset="0"/>
            </a:endParaRPr>
          </a:p>
          <a:p>
            <a:pPr algn="ctr"/>
            <a:endParaRPr lang="fr-FR" sz="2800" b="1" dirty="0">
              <a:solidFill>
                <a:srgbClr val="0070C0"/>
              </a:solidFill>
              <a:latin typeface="Arial" panose="020B0604020202020204" pitchFamily="34" charset="0"/>
              <a:cs typeface="Arial" panose="020B0604020202020204" pitchFamily="34" charset="0"/>
            </a:endParaRPr>
          </a:p>
          <a:p>
            <a:pPr algn="ctr"/>
            <a:endParaRPr lang="fr-FR" sz="2800" b="1" dirty="0">
              <a:solidFill>
                <a:srgbClr val="0070C0"/>
              </a:solidFill>
              <a:latin typeface="Arial" panose="020B0604020202020204" pitchFamily="34" charset="0"/>
              <a:cs typeface="Arial" panose="020B0604020202020204" pitchFamily="34" charset="0"/>
            </a:endParaRPr>
          </a:p>
          <a:p>
            <a:pPr algn="ctr"/>
            <a:endParaRPr lang="fr-FR" sz="2800" b="1" dirty="0">
              <a:solidFill>
                <a:srgbClr val="0070C0"/>
              </a:solidFill>
              <a:latin typeface="Arial" panose="020B0604020202020204" pitchFamily="34" charset="0"/>
              <a:cs typeface="Arial" panose="020B0604020202020204" pitchFamily="34" charset="0"/>
            </a:endParaRPr>
          </a:p>
          <a:p>
            <a:pPr algn="ctr"/>
            <a:endParaRPr lang="fr-FR" sz="2800" b="1" dirty="0">
              <a:solidFill>
                <a:srgbClr val="0070C0"/>
              </a:solidFill>
              <a:latin typeface="Arial" panose="020B0604020202020204" pitchFamily="34" charset="0"/>
              <a:cs typeface="Arial" panose="020B0604020202020204" pitchFamily="34" charset="0"/>
            </a:endParaRPr>
          </a:p>
          <a:p>
            <a:pPr algn="ctr"/>
            <a:endParaRPr lang="fr-FR" sz="2800" b="1" dirty="0">
              <a:solidFill>
                <a:srgbClr val="0070C0"/>
              </a:solidFill>
              <a:latin typeface="Arial" panose="020B0604020202020204" pitchFamily="34" charset="0"/>
              <a:cs typeface="Arial" panose="020B0604020202020204" pitchFamily="34" charset="0"/>
            </a:endParaRPr>
          </a:p>
        </p:txBody>
      </p:sp>
      <p:pic>
        <p:nvPicPr>
          <p:cNvPr id="7" name="Image 2" descr="cid:image002.png@01D58B53.5679B1A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4" y="4764"/>
            <a:ext cx="1623740" cy="549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ce réservé du pied de page 1">
            <a:extLst>
              <a:ext uri="{FF2B5EF4-FFF2-40B4-BE49-F238E27FC236}">
                <a16:creationId xmlns:a16="http://schemas.microsoft.com/office/drawing/2014/main" id="{5CA837E7-C792-F15F-7F58-A9ACCFEA31A1}"/>
              </a:ext>
            </a:extLst>
          </p:cNvPr>
          <p:cNvSpPr>
            <a:spLocks noGrp="1"/>
          </p:cNvSpPr>
          <p:nvPr>
            <p:ph type="ftr" sz="quarter" idx="11"/>
          </p:nvPr>
        </p:nvSpPr>
        <p:spPr/>
        <p:txBody>
          <a:bodyPr/>
          <a:lstStyle/>
          <a:p>
            <a:r>
              <a:rPr lang="fr-FR"/>
              <a:t>23/07/2026</a:t>
            </a:r>
            <a:endParaRPr lang="fr-FR" dirty="0"/>
          </a:p>
        </p:txBody>
      </p:sp>
    </p:spTree>
    <p:extLst>
      <p:ext uri="{BB962C8B-B14F-4D97-AF65-F5344CB8AC3E}">
        <p14:creationId xmlns:p14="http://schemas.microsoft.com/office/powerpoint/2010/main" val="42786508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B2AC52-0C6F-27EC-003D-548BCDC6D9FE}"/>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EE25927A-4A71-F7B1-A1B4-9FD8926D08CA}"/>
              </a:ext>
            </a:extLst>
          </p:cNvPr>
          <p:cNvSpPr txBox="1"/>
          <p:nvPr/>
        </p:nvSpPr>
        <p:spPr>
          <a:xfrm>
            <a:off x="245075" y="554636"/>
            <a:ext cx="11807537" cy="7679025"/>
          </a:xfrm>
          <a:prstGeom prst="rect">
            <a:avLst/>
          </a:prstGeom>
          <a:noFill/>
          <a:ln>
            <a:noFill/>
          </a:ln>
        </p:spPr>
        <p:txBody>
          <a:bodyPr wrap="square" rtlCol="0">
            <a:spAutoFit/>
          </a:bodyPr>
          <a:lstStyle/>
          <a:p>
            <a:endParaRPr lang="fr-FR" sz="1200" dirty="0">
              <a:solidFill>
                <a:srgbClr val="0070C0"/>
              </a:solidFill>
              <a:latin typeface="Arial" panose="020B0604020202020204" pitchFamily="34" charset="0"/>
              <a:cs typeface="Arial" panose="020B0604020202020204" pitchFamily="34" charset="0"/>
            </a:endParaRPr>
          </a:p>
          <a:p>
            <a:r>
              <a:rPr lang="fr-FR" sz="1200" dirty="0">
                <a:solidFill>
                  <a:srgbClr val="0070C0"/>
                </a:solidFill>
                <a:latin typeface="Arial" panose="020B0604020202020204" pitchFamily="34" charset="0"/>
                <a:cs typeface="Arial" panose="020B0604020202020204" pitchFamily="34" charset="0"/>
              </a:rPr>
              <a:t> </a:t>
            </a:r>
          </a:p>
          <a:p>
            <a:endParaRPr lang="fr-FR" sz="1200" dirty="0">
              <a:solidFill>
                <a:srgbClr val="0070C0"/>
              </a:solidFill>
              <a:latin typeface="Arial" panose="020B0604020202020204" pitchFamily="34" charset="0"/>
              <a:cs typeface="Arial" panose="020B0604020202020204" pitchFamily="34" charset="0"/>
            </a:endParaRPr>
          </a:p>
          <a:p>
            <a:endParaRPr lang="fr-FR" sz="1200" dirty="0">
              <a:solidFill>
                <a:srgbClr val="0070C0"/>
              </a:solidFill>
              <a:latin typeface="Arial" panose="020B0604020202020204" pitchFamily="34" charset="0"/>
              <a:cs typeface="Arial" panose="020B0604020202020204" pitchFamily="34" charset="0"/>
            </a:endParaRPr>
          </a:p>
          <a:p>
            <a:pPr algn="ctr"/>
            <a:endParaRPr lang="fr-FR" sz="2000" b="1" dirty="0">
              <a:solidFill>
                <a:srgbClr val="0070C0"/>
              </a:solidFill>
              <a:latin typeface="Arial" panose="020B0604020202020204" pitchFamily="34" charset="0"/>
              <a:cs typeface="Arial" panose="020B0604020202020204" pitchFamily="34" charset="0"/>
            </a:endParaRPr>
          </a:p>
          <a:p>
            <a:pPr algn="ctr"/>
            <a:endParaRPr lang="fr-FR" sz="3200" b="1" dirty="0">
              <a:solidFill>
                <a:srgbClr val="0070C0"/>
              </a:solidFill>
              <a:latin typeface="Arial" panose="020B0604020202020204" pitchFamily="34" charset="0"/>
              <a:cs typeface="Arial" panose="020B0604020202020204" pitchFamily="34" charset="0"/>
            </a:endParaRPr>
          </a:p>
          <a:p>
            <a:pPr algn="ctr"/>
            <a:endParaRPr lang="fr-FR" sz="2000" b="1" dirty="0">
              <a:solidFill>
                <a:srgbClr val="0070C0"/>
              </a:solidFill>
              <a:latin typeface="Arial" panose="020B0604020202020204" pitchFamily="34" charset="0"/>
              <a:cs typeface="Arial" panose="020B0604020202020204" pitchFamily="34" charset="0"/>
            </a:endParaRPr>
          </a:p>
          <a:p>
            <a:pPr algn="ctr"/>
            <a:endParaRPr lang="fr-FR" sz="2000" b="1" dirty="0">
              <a:solidFill>
                <a:srgbClr val="0070C0"/>
              </a:solidFill>
              <a:latin typeface="Arial" panose="020B0604020202020204" pitchFamily="34" charset="0"/>
              <a:cs typeface="Arial" panose="020B0604020202020204" pitchFamily="34" charset="0"/>
            </a:endParaRPr>
          </a:p>
          <a:p>
            <a:pPr algn="ctr"/>
            <a:endParaRPr lang="fr-FR" sz="1050" b="1" dirty="0">
              <a:latin typeface="Arial" panose="020B0604020202020204" pitchFamily="34" charset="0"/>
              <a:cs typeface="Arial" panose="020B0604020202020204" pitchFamily="34" charset="0"/>
            </a:endParaRPr>
          </a:p>
          <a:p>
            <a:endParaRPr lang="fr-FR" sz="1200" dirty="0"/>
          </a:p>
          <a:p>
            <a:endParaRPr lang="fr-FR" sz="1200" b="1" dirty="0"/>
          </a:p>
          <a:p>
            <a:endParaRPr lang="fr-FR" sz="1200" dirty="0"/>
          </a:p>
          <a:p>
            <a:endParaRPr lang="fr-FR" sz="1200" b="1" dirty="0"/>
          </a:p>
          <a:p>
            <a:endParaRPr lang="fr-FR" sz="1200" b="1" dirty="0"/>
          </a:p>
          <a:p>
            <a:pPr algn="ctr"/>
            <a:endParaRPr lang="fr-FR" sz="1200" b="1" dirty="0"/>
          </a:p>
          <a:p>
            <a:endParaRPr lang="fr-FR" sz="1200" b="1" dirty="0"/>
          </a:p>
          <a:p>
            <a:endParaRPr lang="fr-FR" sz="1200" b="1" dirty="0"/>
          </a:p>
          <a:p>
            <a:endParaRPr lang="fr-FR" sz="1200" dirty="0"/>
          </a:p>
          <a:p>
            <a:pPr algn="ctr"/>
            <a:endParaRPr lang="fr-FR" sz="3200" b="1" dirty="0"/>
          </a:p>
          <a:p>
            <a:pPr algn="ctr"/>
            <a:endParaRPr lang="fr-FR" sz="3200" b="1" dirty="0"/>
          </a:p>
          <a:p>
            <a:pPr algn="ctr"/>
            <a:endParaRPr lang="fr-FR" sz="3200" b="1" dirty="0"/>
          </a:p>
          <a:p>
            <a:pPr algn="ctr"/>
            <a:endParaRPr lang="fr-FR" sz="3200" b="1" dirty="0"/>
          </a:p>
          <a:p>
            <a:pPr algn="ctr"/>
            <a:endParaRPr lang="fr-FR" sz="3200" b="1" dirty="0"/>
          </a:p>
          <a:p>
            <a:pPr algn="ctr"/>
            <a:endParaRPr lang="fr-FR" sz="3200" b="1" dirty="0"/>
          </a:p>
          <a:p>
            <a:pPr algn="ctr"/>
            <a:endParaRPr lang="fr-FR" sz="3200" b="1" dirty="0"/>
          </a:p>
          <a:p>
            <a:pPr algn="ctr"/>
            <a:endParaRPr lang="fr-FR" sz="1050" b="1" dirty="0">
              <a:solidFill>
                <a:srgbClr val="0070C0"/>
              </a:solidFill>
              <a:latin typeface="Arial" panose="020B0604020202020204" pitchFamily="34" charset="0"/>
              <a:cs typeface="Arial" panose="020B0604020202020204" pitchFamily="34" charset="0"/>
            </a:endParaRPr>
          </a:p>
        </p:txBody>
      </p:sp>
      <p:pic>
        <p:nvPicPr>
          <p:cNvPr id="6" name="Image 2" descr="cid:image002.png@01D58B53.5679B1A0">
            <a:extLst>
              <a:ext uri="{FF2B5EF4-FFF2-40B4-BE49-F238E27FC236}">
                <a16:creationId xmlns:a16="http://schemas.microsoft.com/office/drawing/2014/main" id="{EF7B8770-EFA6-AE45-9320-19DEE5C008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4" y="4764"/>
            <a:ext cx="1623740" cy="549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 3">
            <a:extLst>
              <a:ext uri="{FF2B5EF4-FFF2-40B4-BE49-F238E27FC236}">
                <a16:creationId xmlns:a16="http://schemas.microsoft.com/office/drawing/2014/main" id="{76B9643B-3786-BDD3-A1B2-2FD21170C4EA}"/>
              </a:ext>
            </a:extLst>
          </p:cNvPr>
          <p:cNvPicPr>
            <a:picLocks noChangeAspect="1"/>
          </p:cNvPicPr>
          <p:nvPr/>
        </p:nvPicPr>
        <p:blipFill>
          <a:blip r:embed="rId3"/>
          <a:stretch>
            <a:fillRect/>
          </a:stretch>
        </p:blipFill>
        <p:spPr>
          <a:xfrm>
            <a:off x="-4764" y="554636"/>
            <a:ext cx="12192000" cy="3333700"/>
          </a:xfrm>
          <a:prstGeom prst="rect">
            <a:avLst/>
          </a:prstGeom>
        </p:spPr>
      </p:pic>
      <p:pic>
        <p:nvPicPr>
          <p:cNvPr id="7" name="Image 6">
            <a:extLst>
              <a:ext uri="{FF2B5EF4-FFF2-40B4-BE49-F238E27FC236}">
                <a16:creationId xmlns:a16="http://schemas.microsoft.com/office/drawing/2014/main" id="{D114FBB8-9417-FA29-11C0-1118F03B85DA}"/>
              </a:ext>
            </a:extLst>
          </p:cNvPr>
          <p:cNvPicPr>
            <a:picLocks noChangeAspect="1"/>
          </p:cNvPicPr>
          <p:nvPr/>
        </p:nvPicPr>
        <p:blipFill>
          <a:blip r:embed="rId4"/>
          <a:stretch>
            <a:fillRect/>
          </a:stretch>
        </p:blipFill>
        <p:spPr>
          <a:xfrm>
            <a:off x="-4764" y="3777241"/>
            <a:ext cx="12192000" cy="2964900"/>
          </a:xfrm>
          <a:prstGeom prst="rect">
            <a:avLst/>
          </a:prstGeom>
        </p:spPr>
      </p:pic>
      <p:sp>
        <p:nvSpPr>
          <p:cNvPr id="2" name="Espace réservé du pied de page 1">
            <a:extLst>
              <a:ext uri="{FF2B5EF4-FFF2-40B4-BE49-F238E27FC236}">
                <a16:creationId xmlns:a16="http://schemas.microsoft.com/office/drawing/2014/main" id="{DFE620DA-6B76-6C06-6DDE-BD0AEDEA197D}"/>
              </a:ext>
            </a:extLst>
          </p:cNvPr>
          <p:cNvSpPr>
            <a:spLocks noGrp="1"/>
          </p:cNvSpPr>
          <p:nvPr>
            <p:ph type="ftr" sz="quarter" idx="11"/>
          </p:nvPr>
        </p:nvSpPr>
        <p:spPr/>
        <p:txBody>
          <a:bodyPr/>
          <a:lstStyle/>
          <a:p>
            <a:r>
              <a:rPr lang="fr-FR"/>
              <a:t>23/07/2026</a:t>
            </a:r>
            <a:endParaRPr lang="fr-FR" dirty="0"/>
          </a:p>
        </p:txBody>
      </p:sp>
    </p:spTree>
    <p:extLst>
      <p:ext uri="{BB962C8B-B14F-4D97-AF65-F5344CB8AC3E}">
        <p14:creationId xmlns:p14="http://schemas.microsoft.com/office/powerpoint/2010/main" val="5185915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6E072-D011-0ECA-D24C-33E3218685F1}"/>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E9147EA9-205E-0625-7050-9822791D618E}"/>
              </a:ext>
            </a:extLst>
          </p:cNvPr>
          <p:cNvSpPr txBox="1"/>
          <p:nvPr/>
        </p:nvSpPr>
        <p:spPr>
          <a:xfrm>
            <a:off x="245075" y="554636"/>
            <a:ext cx="11807537" cy="10818346"/>
          </a:xfrm>
          <a:prstGeom prst="rect">
            <a:avLst/>
          </a:prstGeom>
          <a:noFill/>
          <a:ln>
            <a:noFill/>
          </a:ln>
        </p:spPr>
        <p:txBody>
          <a:bodyPr wrap="square" rtlCol="0">
            <a:spAutoFit/>
          </a:bodyPr>
          <a:lstStyle/>
          <a:p>
            <a:endParaRPr lang="fr-FR" sz="1200" dirty="0">
              <a:solidFill>
                <a:srgbClr val="0070C0"/>
              </a:solidFill>
              <a:latin typeface="Arial" panose="020B0604020202020204" pitchFamily="34" charset="0"/>
              <a:cs typeface="Arial" panose="020B0604020202020204" pitchFamily="34" charset="0"/>
            </a:endParaRPr>
          </a:p>
          <a:p>
            <a:r>
              <a:rPr lang="fr-FR" sz="1200" dirty="0">
                <a:solidFill>
                  <a:srgbClr val="0070C0"/>
                </a:solidFill>
                <a:latin typeface="Arial" panose="020B0604020202020204" pitchFamily="34" charset="0"/>
                <a:cs typeface="Arial" panose="020B0604020202020204" pitchFamily="34" charset="0"/>
              </a:rPr>
              <a:t> 								</a:t>
            </a:r>
          </a:p>
          <a:p>
            <a:endParaRPr lang="fr-FR" sz="1200"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fr-FR" sz="1200" u="sng" dirty="0">
                <a:solidFill>
                  <a:srgbClr val="0070C0"/>
                </a:solidFill>
                <a:latin typeface="Arial" panose="020B0604020202020204" pitchFamily="34" charset="0"/>
                <a:cs typeface="Arial" panose="020B0604020202020204" pitchFamily="34" charset="0"/>
              </a:rPr>
              <a:t>CREATION CATEGORIE DES PRODUITS : </a:t>
            </a:r>
          </a:p>
          <a:p>
            <a:endParaRPr lang="fr-FR" sz="1200" dirty="0">
              <a:solidFill>
                <a:srgbClr val="0070C0"/>
              </a:solidFill>
              <a:latin typeface="Arial" panose="020B0604020202020204" pitchFamily="34" charset="0"/>
              <a:cs typeface="Arial" panose="020B0604020202020204" pitchFamily="34" charset="0"/>
            </a:endParaRPr>
          </a:p>
          <a:p>
            <a:endParaRPr lang="fr-FR" sz="1200" dirty="0">
              <a:solidFill>
                <a:srgbClr val="0070C0"/>
              </a:solidFill>
              <a:latin typeface="Arial" panose="020B0604020202020204" pitchFamily="34" charset="0"/>
              <a:cs typeface="Arial" panose="020B0604020202020204" pitchFamily="34" charset="0"/>
            </a:endParaRPr>
          </a:p>
          <a:p>
            <a:endParaRPr lang="fr-FR" sz="1200" dirty="0">
              <a:solidFill>
                <a:srgbClr val="0070C0"/>
              </a:solidFill>
              <a:latin typeface="Arial" panose="020B0604020202020204" pitchFamily="34" charset="0"/>
              <a:cs typeface="Arial" panose="020B0604020202020204" pitchFamily="34" charset="0"/>
            </a:endParaRPr>
          </a:p>
          <a:p>
            <a:r>
              <a:rPr lang="fr-FR" sz="1200" dirty="0">
                <a:solidFill>
                  <a:srgbClr val="0070C0"/>
                </a:solidFill>
                <a:latin typeface="Arial" panose="020B0604020202020204" pitchFamily="34" charset="0"/>
                <a:cs typeface="Arial" panose="020B0604020202020204" pitchFamily="34" charset="0"/>
              </a:rPr>
              <a:t>Avant la création d’un produit, la première étape consiste à créer la catégorie des produits permettant la ventilation comptable des opérations.</a:t>
            </a:r>
          </a:p>
          <a:p>
            <a:endParaRPr lang="fr-FR" sz="1200" dirty="0">
              <a:solidFill>
                <a:srgbClr val="0070C0"/>
              </a:solidFill>
              <a:latin typeface="Arial" panose="020B0604020202020204" pitchFamily="34" charset="0"/>
              <a:cs typeface="Arial" panose="020B0604020202020204" pitchFamily="34" charset="0"/>
            </a:endParaRPr>
          </a:p>
          <a:p>
            <a:r>
              <a:rPr lang="fr-FR" sz="1200" dirty="0">
                <a:solidFill>
                  <a:srgbClr val="0070C0"/>
                </a:solidFill>
                <a:latin typeface="Arial" panose="020B0604020202020204" pitchFamily="34" charset="0"/>
                <a:cs typeface="Arial" panose="020B0604020202020204" pitchFamily="34" charset="0"/>
              </a:rPr>
              <a:t>Dans le menu paramètres et dans l’onglet « produits », cliquer sur « catégorie de produit ». Vous avez la possibilité de créer de nouvelle catégorie. Pour chaque catégorie utilisée, il </a:t>
            </a:r>
            <a:r>
              <a:rPr lang="fr-FR" sz="1200" b="1" u="sng" dirty="0">
                <a:solidFill>
                  <a:srgbClr val="0070C0"/>
                </a:solidFill>
                <a:latin typeface="Arial" panose="020B0604020202020204" pitchFamily="34" charset="0"/>
                <a:cs typeface="Arial" panose="020B0604020202020204" pitchFamily="34" charset="0"/>
              </a:rPr>
              <a:t>faudra impérativement indiquer le code comptable permettant la ventilation</a:t>
            </a:r>
            <a:r>
              <a:rPr lang="fr-FR" sz="1200" dirty="0">
                <a:solidFill>
                  <a:srgbClr val="0070C0"/>
                </a:solidFill>
                <a:latin typeface="Arial" panose="020B0604020202020204" pitchFamily="34" charset="0"/>
                <a:cs typeface="Arial" panose="020B0604020202020204" pitchFamily="34" charset="0"/>
              </a:rPr>
              <a:t>.</a:t>
            </a:r>
          </a:p>
          <a:p>
            <a:endParaRPr lang="fr-FR" sz="1200" dirty="0">
              <a:solidFill>
                <a:srgbClr val="0070C0"/>
              </a:solidFill>
              <a:latin typeface="Arial" panose="020B0604020202020204" pitchFamily="34" charset="0"/>
              <a:cs typeface="Arial" panose="020B0604020202020204" pitchFamily="34" charset="0"/>
            </a:endParaRPr>
          </a:p>
          <a:p>
            <a:r>
              <a:rPr lang="fr-FR" sz="1200" dirty="0">
                <a:solidFill>
                  <a:srgbClr val="0070C0"/>
                </a:solidFill>
                <a:latin typeface="Arial" panose="020B0604020202020204" pitchFamily="34" charset="0"/>
                <a:cs typeface="Arial" panose="020B0604020202020204" pitchFamily="34" charset="0"/>
              </a:rPr>
              <a:t>En cliquant sur nouveau, vous aurez la possibilité de créer une nouvelle catégorie en indiquant la valeur (nature de la catégorie) et la ventilation comptable (compte relié au plan comptable de votre structure).</a:t>
            </a:r>
          </a:p>
          <a:p>
            <a:endParaRPr lang="fr-FR" sz="1200" dirty="0">
              <a:solidFill>
                <a:srgbClr val="0070C0"/>
              </a:solidFill>
              <a:latin typeface="Arial" panose="020B0604020202020204" pitchFamily="34" charset="0"/>
              <a:cs typeface="Arial" panose="020B0604020202020204" pitchFamily="34" charset="0"/>
            </a:endParaRPr>
          </a:p>
          <a:p>
            <a:endParaRPr lang="fr-FR" sz="1200" dirty="0">
              <a:solidFill>
                <a:srgbClr val="0070C0"/>
              </a:solidFill>
              <a:latin typeface="Arial" panose="020B0604020202020204" pitchFamily="34" charset="0"/>
              <a:cs typeface="Arial" panose="020B0604020202020204" pitchFamily="34" charset="0"/>
            </a:endParaRPr>
          </a:p>
          <a:p>
            <a:endParaRPr lang="fr-FR" sz="1200" dirty="0">
              <a:solidFill>
                <a:srgbClr val="0070C0"/>
              </a:solidFill>
              <a:latin typeface="Arial" panose="020B0604020202020204" pitchFamily="34" charset="0"/>
              <a:cs typeface="Arial" panose="020B0604020202020204" pitchFamily="34" charset="0"/>
            </a:endParaRPr>
          </a:p>
          <a:p>
            <a:endParaRPr lang="fr-FR" sz="1200" dirty="0">
              <a:solidFill>
                <a:srgbClr val="0070C0"/>
              </a:solidFill>
              <a:latin typeface="Arial" panose="020B0604020202020204" pitchFamily="34" charset="0"/>
              <a:cs typeface="Arial" panose="020B0604020202020204" pitchFamily="34" charset="0"/>
            </a:endParaRPr>
          </a:p>
          <a:p>
            <a:endParaRPr lang="fr-FR" sz="1200" dirty="0">
              <a:solidFill>
                <a:srgbClr val="0070C0"/>
              </a:solidFill>
              <a:latin typeface="Arial" panose="020B0604020202020204" pitchFamily="34" charset="0"/>
              <a:cs typeface="Arial" panose="020B0604020202020204" pitchFamily="34" charset="0"/>
            </a:endParaRPr>
          </a:p>
          <a:p>
            <a:endParaRPr lang="fr-FR" sz="1200" dirty="0">
              <a:solidFill>
                <a:srgbClr val="0070C0"/>
              </a:solidFill>
              <a:latin typeface="Arial" panose="020B0604020202020204" pitchFamily="34" charset="0"/>
              <a:cs typeface="Arial" panose="020B0604020202020204" pitchFamily="34" charset="0"/>
            </a:endParaRPr>
          </a:p>
          <a:p>
            <a:endParaRPr lang="fr-FR" sz="1200" dirty="0">
              <a:solidFill>
                <a:srgbClr val="0070C0"/>
              </a:solidFill>
              <a:latin typeface="Arial" panose="020B0604020202020204" pitchFamily="34" charset="0"/>
              <a:cs typeface="Arial" panose="020B0604020202020204" pitchFamily="34" charset="0"/>
            </a:endParaRPr>
          </a:p>
          <a:p>
            <a:pPr algn="ctr"/>
            <a:endParaRPr lang="fr-FR" sz="2000" b="1" dirty="0">
              <a:solidFill>
                <a:srgbClr val="0070C0"/>
              </a:solidFill>
              <a:latin typeface="Arial" panose="020B0604020202020204" pitchFamily="34" charset="0"/>
              <a:cs typeface="Arial" panose="020B0604020202020204" pitchFamily="34" charset="0"/>
            </a:endParaRPr>
          </a:p>
          <a:p>
            <a:pPr algn="ctr"/>
            <a:endParaRPr lang="fr-FR" sz="3200" b="1" dirty="0">
              <a:solidFill>
                <a:srgbClr val="0070C0"/>
              </a:solidFill>
              <a:latin typeface="Arial" panose="020B0604020202020204" pitchFamily="34" charset="0"/>
              <a:cs typeface="Arial" panose="020B0604020202020204" pitchFamily="34" charset="0"/>
            </a:endParaRPr>
          </a:p>
          <a:p>
            <a:pPr algn="ctr"/>
            <a:endParaRPr lang="fr-FR" sz="2000" b="1" dirty="0">
              <a:solidFill>
                <a:srgbClr val="0070C0"/>
              </a:solidFill>
              <a:latin typeface="Arial" panose="020B0604020202020204" pitchFamily="34" charset="0"/>
              <a:cs typeface="Arial" panose="020B0604020202020204" pitchFamily="34" charset="0"/>
            </a:endParaRPr>
          </a:p>
          <a:p>
            <a:pPr algn="ctr"/>
            <a:endParaRPr lang="fr-FR" sz="2000" b="1" dirty="0">
              <a:solidFill>
                <a:srgbClr val="0070C0"/>
              </a:solidFill>
              <a:latin typeface="Arial" panose="020B0604020202020204" pitchFamily="34" charset="0"/>
              <a:cs typeface="Arial" panose="020B0604020202020204" pitchFamily="34" charset="0"/>
            </a:endParaRPr>
          </a:p>
          <a:p>
            <a:pPr algn="ctr"/>
            <a:endParaRPr lang="fr-FR" sz="1050" b="1" dirty="0">
              <a:latin typeface="Arial" panose="020B0604020202020204" pitchFamily="34" charset="0"/>
              <a:cs typeface="Arial" panose="020B0604020202020204" pitchFamily="34" charset="0"/>
            </a:endParaRPr>
          </a:p>
          <a:p>
            <a:endParaRPr lang="fr-FR" sz="1200" dirty="0"/>
          </a:p>
          <a:p>
            <a:endParaRPr lang="fr-FR" sz="1200" b="1" dirty="0"/>
          </a:p>
          <a:p>
            <a:endParaRPr lang="fr-FR" sz="1200" dirty="0"/>
          </a:p>
          <a:p>
            <a:endParaRPr lang="fr-FR" sz="1200" b="1" dirty="0"/>
          </a:p>
          <a:p>
            <a:endParaRPr lang="fr-FR" sz="1200" b="1" dirty="0"/>
          </a:p>
          <a:p>
            <a:pPr algn="ctr"/>
            <a:endParaRPr lang="fr-FR" sz="1200" b="1" dirty="0"/>
          </a:p>
          <a:p>
            <a:endParaRPr lang="fr-FR" sz="1200" b="1" dirty="0"/>
          </a:p>
          <a:p>
            <a:endParaRPr lang="fr-FR" sz="1200" b="1" dirty="0"/>
          </a:p>
          <a:p>
            <a:endParaRPr lang="fr-FR" sz="1200" dirty="0"/>
          </a:p>
          <a:p>
            <a:pPr algn="ctr"/>
            <a:endParaRPr lang="fr-FR" sz="3200" b="1" dirty="0"/>
          </a:p>
          <a:p>
            <a:pPr algn="ctr"/>
            <a:endParaRPr lang="fr-FR" sz="3200" b="1" dirty="0"/>
          </a:p>
          <a:p>
            <a:pPr algn="ctr"/>
            <a:endParaRPr lang="fr-FR" sz="3200" b="1" dirty="0"/>
          </a:p>
          <a:p>
            <a:pPr algn="ctr"/>
            <a:endParaRPr lang="fr-FR" sz="3200" b="1" dirty="0"/>
          </a:p>
          <a:p>
            <a:pPr algn="ctr"/>
            <a:endParaRPr lang="fr-FR" sz="3200" b="1" dirty="0"/>
          </a:p>
          <a:p>
            <a:pPr algn="ctr"/>
            <a:endParaRPr lang="fr-FR" sz="3200" b="1" dirty="0"/>
          </a:p>
          <a:p>
            <a:pPr algn="ctr"/>
            <a:endParaRPr lang="fr-FR" sz="3200" b="1" dirty="0"/>
          </a:p>
          <a:p>
            <a:pPr algn="ctr"/>
            <a:endParaRPr lang="fr-FR" sz="1050" b="1" dirty="0">
              <a:solidFill>
                <a:srgbClr val="0070C0"/>
              </a:solidFill>
              <a:latin typeface="Arial" panose="020B0604020202020204" pitchFamily="34" charset="0"/>
              <a:cs typeface="Arial" panose="020B0604020202020204" pitchFamily="34" charset="0"/>
            </a:endParaRPr>
          </a:p>
        </p:txBody>
      </p:sp>
      <p:pic>
        <p:nvPicPr>
          <p:cNvPr id="6" name="Image 2" descr="cid:image002.png@01D58B53.5679B1A0">
            <a:extLst>
              <a:ext uri="{FF2B5EF4-FFF2-40B4-BE49-F238E27FC236}">
                <a16:creationId xmlns:a16="http://schemas.microsoft.com/office/drawing/2014/main" id="{C5C37501-D5E4-52D5-78DD-38C4FC9837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4" y="4764"/>
            <a:ext cx="1623740" cy="549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a:extLst>
              <a:ext uri="{FF2B5EF4-FFF2-40B4-BE49-F238E27FC236}">
                <a16:creationId xmlns:a16="http://schemas.microsoft.com/office/drawing/2014/main" id="{AAD79EBD-9529-3848-D2B1-3CF0BC58ECF2}"/>
              </a:ext>
            </a:extLst>
          </p:cNvPr>
          <p:cNvPicPr>
            <a:picLocks noChangeAspect="1"/>
          </p:cNvPicPr>
          <p:nvPr/>
        </p:nvPicPr>
        <p:blipFill>
          <a:blip r:embed="rId3"/>
          <a:stretch>
            <a:fillRect/>
          </a:stretch>
        </p:blipFill>
        <p:spPr>
          <a:xfrm>
            <a:off x="5913690" y="554636"/>
            <a:ext cx="5383850" cy="1026336"/>
          </a:xfrm>
          <a:prstGeom prst="rect">
            <a:avLst/>
          </a:prstGeom>
        </p:spPr>
      </p:pic>
      <p:cxnSp>
        <p:nvCxnSpPr>
          <p:cNvPr id="9" name="Connecteur droit 8">
            <a:extLst>
              <a:ext uri="{FF2B5EF4-FFF2-40B4-BE49-F238E27FC236}">
                <a16:creationId xmlns:a16="http://schemas.microsoft.com/office/drawing/2014/main" id="{FCBB7CDA-35D2-7015-9B95-461635F5C715}"/>
              </a:ext>
            </a:extLst>
          </p:cNvPr>
          <p:cNvCxnSpPr/>
          <p:nvPr/>
        </p:nvCxnSpPr>
        <p:spPr>
          <a:xfrm>
            <a:off x="10237862" y="777667"/>
            <a:ext cx="0" cy="769122"/>
          </a:xfrm>
          <a:prstGeom prst="line">
            <a:avLst/>
          </a:prstGeom>
        </p:spPr>
        <p:style>
          <a:lnRef idx="1">
            <a:schemeClr val="accent2"/>
          </a:lnRef>
          <a:fillRef idx="0">
            <a:schemeClr val="accent2"/>
          </a:fillRef>
          <a:effectRef idx="0">
            <a:schemeClr val="accent2"/>
          </a:effectRef>
          <a:fontRef idx="minor">
            <a:schemeClr val="tx1"/>
          </a:fontRef>
        </p:style>
      </p:cxnSp>
      <p:cxnSp>
        <p:nvCxnSpPr>
          <p:cNvPr id="11" name="Connecteur droit 10">
            <a:extLst>
              <a:ext uri="{FF2B5EF4-FFF2-40B4-BE49-F238E27FC236}">
                <a16:creationId xmlns:a16="http://schemas.microsoft.com/office/drawing/2014/main" id="{C08E2AF1-D429-50EE-497C-D96D26F8A8E9}"/>
              </a:ext>
            </a:extLst>
          </p:cNvPr>
          <p:cNvCxnSpPr/>
          <p:nvPr/>
        </p:nvCxnSpPr>
        <p:spPr>
          <a:xfrm>
            <a:off x="10237862" y="777667"/>
            <a:ext cx="888762"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3" name="Connecteur droit 12">
            <a:extLst>
              <a:ext uri="{FF2B5EF4-FFF2-40B4-BE49-F238E27FC236}">
                <a16:creationId xmlns:a16="http://schemas.microsoft.com/office/drawing/2014/main" id="{56A50FFE-981C-A9A2-E58F-973217405C53}"/>
              </a:ext>
            </a:extLst>
          </p:cNvPr>
          <p:cNvCxnSpPr/>
          <p:nvPr/>
        </p:nvCxnSpPr>
        <p:spPr>
          <a:xfrm>
            <a:off x="11126624" y="777667"/>
            <a:ext cx="0" cy="769122"/>
          </a:xfrm>
          <a:prstGeom prst="line">
            <a:avLst/>
          </a:prstGeom>
        </p:spPr>
        <p:style>
          <a:lnRef idx="1">
            <a:schemeClr val="accent2"/>
          </a:lnRef>
          <a:fillRef idx="0">
            <a:schemeClr val="accent2"/>
          </a:fillRef>
          <a:effectRef idx="0">
            <a:schemeClr val="accent2"/>
          </a:effectRef>
          <a:fontRef idx="minor">
            <a:schemeClr val="tx1"/>
          </a:fontRef>
        </p:style>
      </p:cxnSp>
      <p:cxnSp>
        <p:nvCxnSpPr>
          <p:cNvPr id="15" name="Connecteur droit 14">
            <a:extLst>
              <a:ext uri="{FF2B5EF4-FFF2-40B4-BE49-F238E27FC236}">
                <a16:creationId xmlns:a16="http://schemas.microsoft.com/office/drawing/2014/main" id="{1FD34EC8-8C43-CA97-997E-9A81C4F26073}"/>
              </a:ext>
            </a:extLst>
          </p:cNvPr>
          <p:cNvCxnSpPr/>
          <p:nvPr/>
        </p:nvCxnSpPr>
        <p:spPr>
          <a:xfrm>
            <a:off x="10237862" y="1546789"/>
            <a:ext cx="888762" cy="0"/>
          </a:xfrm>
          <a:prstGeom prst="line">
            <a:avLst/>
          </a:prstGeom>
        </p:spPr>
        <p:style>
          <a:lnRef idx="1">
            <a:schemeClr val="accent2"/>
          </a:lnRef>
          <a:fillRef idx="0">
            <a:schemeClr val="accent2"/>
          </a:fillRef>
          <a:effectRef idx="0">
            <a:schemeClr val="accent2"/>
          </a:effectRef>
          <a:fontRef idx="minor">
            <a:schemeClr val="tx1"/>
          </a:fontRef>
        </p:style>
      </p:cxnSp>
      <p:pic>
        <p:nvPicPr>
          <p:cNvPr id="17" name="Image 16">
            <a:extLst>
              <a:ext uri="{FF2B5EF4-FFF2-40B4-BE49-F238E27FC236}">
                <a16:creationId xmlns:a16="http://schemas.microsoft.com/office/drawing/2014/main" id="{751E0FCD-9BD4-D65E-32CB-1AE15D96A48E}"/>
              </a:ext>
            </a:extLst>
          </p:cNvPr>
          <p:cNvPicPr>
            <a:picLocks noChangeAspect="1"/>
          </p:cNvPicPr>
          <p:nvPr/>
        </p:nvPicPr>
        <p:blipFill>
          <a:blip r:embed="rId4"/>
          <a:stretch>
            <a:fillRect/>
          </a:stretch>
        </p:blipFill>
        <p:spPr>
          <a:xfrm>
            <a:off x="213645" y="3300813"/>
            <a:ext cx="11400090" cy="3314001"/>
          </a:xfrm>
          <a:prstGeom prst="rect">
            <a:avLst/>
          </a:prstGeom>
        </p:spPr>
      </p:pic>
      <p:sp>
        <p:nvSpPr>
          <p:cNvPr id="2" name="Espace réservé du pied de page 1">
            <a:extLst>
              <a:ext uri="{FF2B5EF4-FFF2-40B4-BE49-F238E27FC236}">
                <a16:creationId xmlns:a16="http://schemas.microsoft.com/office/drawing/2014/main" id="{2E28BE7A-C758-8392-D379-B9D1D8A52377}"/>
              </a:ext>
            </a:extLst>
          </p:cNvPr>
          <p:cNvSpPr>
            <a:spLocks noGrp="1"/>
          </p:cNvSpPr>
          <p:nvPr>
            <p:ph type="ftr" sz="quarter" idx="11"/>
          </p:nvPr>
        </p:nvSpPr>
        <p:spPr/>
        <p:txBody>
          <a:bodyPr/>
          <a:lstStyle/>
          <a:p>
            <a:r>
              <a:rPr lang="fr-FR"/>
              <a:t>23/07/2026</a:t>
            </a:r>
            <a:endParaRPr lang="fr-FR" dirty="0"/>
          </a:p>
        </p:txBody>
      </p:sp>
    </p:spTree>
    <p:extLst>
      <p:ext uri="{BB962C8B-B14F-4D97-AF65-F5344CB8AC3E}">
        <p14:creationId xmlns:p14="http://schemas.microsoft.com/office/powerpoint/2010/main" val="14077455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92B25A-44AA-AF29-29AC-1BF1DCC769DE}"/>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36C5E77E-8AE0-3404-F297-073243691345}"/>
              </a:ext>
            </a:extLst>
          </p:cNvPr>
          <p:cNvSpPr txBox="1"/>
          <p:nvPr/>
        </p:nvSpPr>
        <p:spPr>
          <a:xfrm>
            <a:off x="245075" y="554636"/>
            <a:ext cx="11807537" cy="14050000"/>
          </a:xfrm>
          <a:prstGeom prst="rect">
            <a:avLst/>
          </a:prstGeom>
          <a:noFill/>
          <a:ln w="28575">
            <a:solidFill>
              <a:schemeClr val="tx1"/>
            </a:solidFill>
          </a:ln>
        </p:spPr>
        <p:txBody>
          <a:bodyPr wrap="square" rtlCol="0">
            <a:spAutoFit/>
          </a:bodyPr>
          <a:lstStyle/>
          <a:p>
            <a:r>
              <a:rPr lang="fr-FR" sz="1200" dirty="0">
                <a:solidFill>
                  <a:srgbClr val="0070C0"/>
                </a:solidFill>
                <a:latin typeface="Arial" panose="020B0604020202020204" pitchFamily="34" charset="0"/>
                <a:cs typeface="Arial" panose="020B0604020202020204" pitchFamily="34" charset="0"/>
              </a:rPr>
              <a:t>							</a:t>
            </a:r>
          </a:p>
          <a:p>
            <a:endParaRPr lang="fr-FR" sz="1200" dirty="0">
              <a:solidFill>
                <a:srgbClr val="0070C0"/>
              </a:solidFill>
              <a:latin typeface="Arial" panose="020B0604020202020204" pitchFamily="34" charset="0"/>
              <a:cs typeface="Arial" panose="020B0604020202020204" pitchFamily="34" charset="0"/>
            </a:endParaRPr>
          </a:p>
          <a:p>
            <a:endParaRPr lang="fr-FR" sz="1200" dirty="0">
              <a:solidFill>
                <a:srgbClr val="0070C0"/>
              </a:solidFill>
              <a:latin typeface="Arial" panose="020B0604020202020204" pitchFamily="34" charset="0"/>
              <a:cs typeface="Arial" panose="020B0604020202020204" pitchFamily="34" charset="0"/>
            </a:endParaRPr>
          </a:p>
          <a:p>
            <a:r>
              <a:rPr lang="fr-FR" sz="1200" u="sng" dirty="0">
                <a:solidFill>
                  <a:srgbClr val="0070C0"/>
                </a:solidFill>
                <a:latin typeface="Arial" panose="020B0604020202020204" pitchFamily="34" charset="0"/>
                <a:cs typeface="Arial" panose="020B0604020202020204" pitchFamily="34" charset="0"/>
              </a:rPr>
              <a:t>CREATION D’UN NOUVEAU PRODUIT </a:t>
            </a:r>
            <a:r>
              <a:rPr lang="fr-FR" sz="1200" dirty="0">
                <a:solidFill>
                  <a:srgbClr val="0070C0"/>
                </a:solidFill>
                <a:latin typeface="Arial" panose="020B0604020202020204" pitchFamily="34" charset="0"/>
                <a:cs typeface="Arial" panose="020B0604020202020204" pitchFamily="34" charset="0"/>
              </a:rPr>
              <a:t>:</a:t>
            </a:r>
          </a:p>
          <a:p>
            <a:endParaRPr lang="fr-FR" sz="1200" dirty="0">
              <a:solidFill>
                <a:srgbClr val="0070C0"/>
              </a:solidFill>
              <a:latin typeface="Arial" panose="020B0604020202020204" pitchFamily="34" charset="0"/>
              <a:cs typeface="Arial" panose="020B0604020202020204" pitchFamily="34" charset="0"/>
            </a:endParaRPr>
          </a:p>
          <a:p>
            <a:r>
              <a:rPr lang="fr-FR" sz="1200" dirty="0">
                <a:solidFill>
                  <a:schemeClr val="accent1">
                    <a:lumMod val="75000"/>
                  </a:schemeClr>
                </a:solidFill>
              </a:rPr>
              <a:t>Avant de créer un produit, il est important de vérifier que les éléments nécessaires au suivi comptable sont bien paramétrés.</a:t>
            </a:r>
          </a:p>
          <a:p>
            <a:endParaRPr lang="fr-FR" sz="1200" dirty="0">
              <a:solidFill>
                <a:schemeClr val="accent1">
                  <a:lumMod val="75000"/>
                </a:schemeClr>
              </a:solidFill>
            </a:endParaRPr>
          </a:p>
          <a:p>
            <a:r>
              <a:rPr lang="fr-FR" sz="1200" dirty="0">
                <a:solidFill>
                  <a:schemeClr val="accent1">
                    <a:lumMod val="75000"/>
                  </a:schemeClr>
                </a:solidFill>
              </a:rPr>
              <a:t>Vous devez notamment avoir créé au préalable :</a:t>
            </a:r>
          </a:p>
          <a:p>
            <a:pPr lvl="0"/>
            <a:r>
              <a:rPr lang="fr-FR" sz="1200" dirty="0">
                <a:solidFill>
                  <a:schemeClr val="accent1">
                    <a:lumMod val="75000"/>
                  </a:schemeClr>
                </a:solidFill>
              </a:rPr>
              <a:t>          -   une catégorie de produit, associée au bon compte comptable ; </a:t>
            </a:r>
          </a:p>
          <a:p>
            <a:pPr lvl="0"/>
            <a:r>
              <a:rPr lang="fr-FR" sz="1200" dirty="0">
                <a:solidFill>
                  <a:schemeClr val="accent1">
                    <a:lumMod val="75000"/>
                  </a:schemeClr>
                </a:solidFill>
              </a:rPr>
              <a:t>          -   le code de TVA applicable. </a:t>
            </a:r>
          </a:p>
          <a:p>
            <a:pPr lvl="0"/>
            <a:endParaRPr lang="fr-FR" sz="1200" dirty="0">
              <a:solidFill>
                <a:schemeClr val="accent1">
                  <a:lumMod val="75000"/>
                </a:schemeClr>
              </a:solidFill>
            </a:endParaRPr>
          </a:p>
          <a:p>
            <a:r>
              <a:rPr lang="fr-FR" sz="1200" dirty="0">
                <a:solidFill>
                  <a:schemeClr val="accent1">
                    <a:lumMod val="75000"/>
                  </a:schemeClr>
                </a:solidFill>
              </a:rPr>
              <a:t>Ce paramétrage est essentiel, car il permet de faciliter l’import des données en comptabilité et d’assurer une bonne ventilation comptable des ventes.</a:t>
            </a:r>
          </a:p>
          <a:p>
            <a:endParaRPr lang="fr-FR" sz="1200" dirty="0">
              <a:solidFill>
                <a:schemeClr val="accent1">
                  <a:lumMod val="75000"/>
                </a:schemeClr>
              </a:solidFill>
            </a:endParaRPr>
          </a:p>
          <a:p>
            <a:r>
              <a:rPr lang="fr-FR" sz="1200" dirty="0">
                <a:solidFill>
                  <a:schemeClr val="accent1">
                    <a:lumMod val="75000"/>
                  </a:schemeClr>
                </a:solidFill>
              </a:rPr>
              <a:t>Une fois ces éléments créés, vous pouvez créer votre produit dans </a:t>
            </a:r>
            <a:r>
              <a:rPr lang="fr-FR" sz="1200" dirty="0" err="1">
                <a:solidFill>
                  <a:schemeClr val="accent1">
                    <a:lumMod val="75000"/>
                  </a:schemeClr>
                </a:solidFill>
              </a:rPr>
              <a:t>MyUnisoft</a:t>
            </a:r>
            <a:r>
              <a:rPr lang="fr-FR" sz="1200" dirty="0">
                <a:solidFill>
                  <a:schemeClr val="accent1">
                    <a:lumMod val="75000"/>
                  </a:schemeClr>
                </a:solidFill>
              </a:rPr>
              <a:t>. Rendez-vous dans l’espace Stock / Produits, puis dans la liste des produits. Cliquez ensuite sur Nouveau.</a:t>
            </a:r>
          </a:p>
          <a:p>
            <a:endParaRPr lang="fr-FR" sz="1200" dirty="0">
              <a:solidFill>
                <a:schemeClr val="accent1">
                  <a:lumMod val="75000"/>
                </a:schemeClr>
              </a:solidFill>
            </a:endParaRPr>
          </a:p>
          <a:p>
            <a:r>
              <a:rPr lang="fr-FR" sz="1200" dirty="0">
                <a:solidFill>
                  <a:schemeClr val="accent1">
                    <a:lumMod val="75000"/>
                  </a:schemeClr>
                </a:solidFill>
              </a:rPr>
              <a:t>Complétez les champs obligatoires :</a:t>
            </a:r>
            <a:endParaRPr lang="fr-FR" dirty="0">
              <a:solidFill>
                <a:schemeClr val="accent1">
                  <a:lumMod val="75000"/>
                </a:schemeClr>
              </a:solidFill>
            </a:endParaRPr>
          </a:p>
          <a:p>
            <a:pPr lvl="0"/>
            <a:r>
              <a:rPr lang="fr-FR" sz="1200" dirty="0">
                <a:solidFill>
                  <a:schemeClr val="accent1">
                    <a:lumMod val="75000"/>
                  </a:schemeClr>
                </a:solidFill>
              </a:rPr>
              <a:t>          -   la référence du produit ; </a:t>
            </a:r>
          </a:p>
          <a:p>
            <a:pPr lvl="0"/>
            <a:r>
              <a:rPr lang="fr-FR" sz="1200" dirty="0">
                <a:solidFill>
                  <a:schemeClr val="accent1">
                    <a:lumMod val="75000"/>
                  </a:schemeClr>
                </a:solidFill>
              </a:rPr>
              <a:t>          -   le prix de vente hors taxes ; </a:t>
            </a:r>
          </a:p>
          <a:p>
            <a:pPr lvl="0"/>
            <a:r>
              <a:rPr lang="fr-FR" sz="1200" dirty="0">
                <a:solidFill>
                  <a:schemeClr val="accent1">
                    <a:lumMod val="75000"/>
                  </a:schemeClr>
                </a:solidFill>
              </a:rPr>
              <a:t>          -   la famille du produit ; </a:t>
            </a:r>
          </a:p>
          <a:p>
            <a:pPr lvl="0"/>
            <a:r>
              <a:rPr lang="fr-FR" sz="1200" dirty="0">
                <a:solidFill>
                  <a:schemeClr val="accent1">
                    <a:lumMod val="75000"/>
                  </a:schemeClr>
                </a:solidFill>
              </a:rPr>
              <a:t>          -   la catégorie du produit. </a:t>
            </a:r>
          </a:p>
          <a:p>
            <a:r>
              <a:rPr lang="fr-FR" dirty="0">
                <a:solidFill>
                  <a:schemeClr val="accent1">
                    <a:lumMod val="75000"/>
                  </a:schemeClr>
                </a:solidFill>
              </a:rPr>
              <a:t> </a:t>
            </a:r>
          </a:p>
          <a:p>
            <a:r>
              <a:rPr lang="fr-FR" sz="1200" dirty="0">
                <a:solidFill>
                  <a:schemeClr val="accent1">
                    <a:lumMod val="75000"/>
                  </a:schemeClr>
                </a:solidFill>
              </a:rPr>
              <a:t>La famille permet de distinguer les prestations de services des ventes de marchandises.</a:t>
            </a:r>
          </a:p>
          <a:p>
            <a:r>
              <a:rPr lang="fr-FR" dirty="0">
                <a:solidFill>
                  <a:schemeClr val="accent1">
                    <a:lumMod val="75000"/>
                  </a:schemeClr>
                </a:solidFill>
              </a:rPr>
              <a:t> </a:t>
            </a:r>
          </a:p>
          <a:p>
            <a:r>
              <a:rPr lang="fr-FR" sz="1200" dirty="0">
                <a:solidFill>
                  <a:schemeClr val="accent1">
                    <a:lumMod val="75000"/>
                  </a:schemeClr>
                </a:solidFill>
              </a:rPr>
              <a:t>La catégorie permet de rattacher le produit au bon compte comptable.</a:t>
            </a:r>
          </a:p>
          <a:p>
            <a:r>
              <a:rPr lang="fr-FR" dirty="0">
                <a:solidFill>
                  <a:schemeClr val="accent1">
                    <a:lumMod val="75000"/>
                  </a:schemeClr>
                </a:solidFill>
              </a:rPr>
              <a:t> </a:t>
            </a:r>
          </a:p>
          <a:p>
            <a:r>
              <a:rPr lang="fr-FR" sz="1200" dirty="0">
                <a:solidFill>
                  <a:schemeClr val="accent1">
                    <a:lumMod val="75000"/>
                  </a:schemeClr>
                </a:solidFill>
              </a:rPr>
              <a:t>Vous pouvez également renseigner un taux de TVA par défaut, afin qu’il soit automatiquement proposé lors de l’utilisation du produit.</a:t>
            </a:r>
          </a:p>
          <a:p>
            <a:r>
              <a:rPr lang="fr-FR" dirty="0">
                <a:solidFill>
                  <a:schemeClr val="accent1">
                    <a:lumMod val="75000"/>
                  </a:schemeClr>
                </a:solidFill>
              </a:rPr>
              <a:t> </a:t>
            </a:r>
          </a:p>
          <a:p>
            <a:r>
              <a:rPr lang="fr-FR" sz="1200" dirty="0">
                <a:solidFill>
                  <a:schemeClr val="accent1">
                    <a:lumMod val="75000"/>
                  </a:schemeClr>
                </a:solidFill>
              </a:rPr>
              <a:t>Une fois les informations complétées, cliquez sur Valider pour finaliser la création du produit.</a:t>
            </a:r>
          </a:p>
          <a:p>
            <a:r>
              <a:rPr lang="fr-FR" dirty="0">
                <a:solidFill>
                  <a:schemeClr val="accent1">
                    <a:lumMod val="75000"/>
                  </a:schemeClr>
                </a:solidFill>
              </a:rPr>
              <a:t> </a:t>
            </a:r>
          </a:p>
          <a:p>
            <a:r>
              <a:rPr lang="fr-FR" sz="1200" dirty="0">
                <a:solidFill>
                  <a:schemeClr val="accent1">
                    <a:lumMod val="75000"/>
                  </a:schemeClr>
                </a:solidFill>
              </a:rPr>
              <a:t>Le produit sera alors disponible dans la liste de sélection lors de l’établissement de vos devis.</a:t>
            </a:r>
          </a:p>
          <a:p>
            <a:endParaRPr lang="fr-FR" sz="1200" dirty="0">
              <a:solidFill>
                <a:srgbClr val="0070C0"/>
              </a:solidFill>
              <a:latin typeface="Arial" panose="020B0604020202020204" pitchFamily="34" charset="0"/>
              <a:cs typeface="Arial" panose="020B0604020202020204" pitchFamily="34" charset="0"/>
            </a:endParaRPr>
          </a:p>
          <a:p>
            <a:endParaRPr lang="fr-FR" sz="1200" dirty="0">
              <a:solidFill>
                <a:srgbClr val="0070C0"/>
              </a:solidFill>
              <a:latin typeface="Arial" panose="020B0604020202020204" pitchFamily="34" charset="0"/>
              <a:cs typeface="Arial" panose="020B0604020202020204" pitchFamily="34" charset="0"/>
            </a:endParaRPr>
          </a:p>
          <a:p>
            <a:endParaRPr lang="fr-FR" sz="1200" dirty="0">
              <a:solidFill>
                <a:srgbClr val="0070C0"/>
              </a:solidFill>
              <a:latin typeface="Arial" panose="020B0604020202020204" pitchFamily="34" charset="0"/>
              <a:cs typeface="Arial" panose="020B0604020202020204" pitchFamily="34" charset="0"/>
            </a:endParaRPr>
          </a:p>
          <a:p>
            <a:endParaRPr lang="fr-FR" sz="1200" dirty="0">
              <a:solidFill>
                <a:srgbClr val="0070C0"/>
              </a:solidFill>
              <a:latin typeface="Arial" panose="020B0604020202020204" pitchFamily="34" charset="0"/>
              <a:cs typeface="Arial" panose="020B0604020202020204" pitchFamily="34" charset="0"/>
            </a:endParaRPr>
          </a:p>
          <a:p>
            <a:endParaRPr lang="fr-FR" sz="1200" dirty="0">
              <a:solidFill>
                <a:srgbClr val="0070C0"/>
              </a:solidFill>
              <a:latin typeface="Arial" panose="020B0604020202020204" pitchFamily="34" charset="0"/>
              <a:cs typeface="Arial" panose="020B0604020202020204" pitchFamily="34" charset="0"/>
            </a:endParaRPr>
          </a:p>
          <a:p>
            <a:endParaRPr lang="fr-FR" sz="1200" dirty="0">
              <a:solidFill>
                <a:srgbClr val="0070C0"/>
              </a:solidFill>
              <a:latin typeface="Arial" panose="020B0604020202020204" pitchFamily="34" charset="0"/>
              <a:cs typeface="Arial" panose="020B0604020202020204" pitchFamily="34" charset="0"/>
            </a:endParaRPr>
          </a:p>
          <a:p>
            <a:pPr algn="ctr"/>
            <a:endParaRPr lang="fr-FR" sz="2000" b="1" dirty="0">
              <a:solidFill>
                <a:srgbClr val="0070C0"/>
              </a:solidFill>
              <a:latin typeface="Arial" panose="020B0604020202020204" pitchFamily="34" charset="0"/>
              <a:cs typeface="Arial" panose="020B0604020202020204" pitchFamily="34" charset="0"/>
            </a:endParaRPr>
          </a:p>
          <a:p>
            <a:pPr algn="ctr"/>
            <a:endParaRPr lang="fr-FR" sz="3200" b="1" dirty="0">
              <a:solidFill>
                <a:srgbClr val="0070C0"/>
              </a:solidFill>
              <a:latin typeface="Arial" panose="020B0604020202020204" pitchFamily="34" charset="0"/>
              <a:cs typeface="Arial" panose="020B0604020202020204" pitchFamily="34" charset="0"/>
            </a:endParaRPr>
          </a:p>
          <a:p>
            <a:pPr algn="ctr"/>
            <a:endParaRPr lang="fr-FR" sz="2000" b="1" dirty="0">
              <a:solidFill>
                <a:srgbClr val="0070C0"/>
              </a:solidFill>
              <a:latin typeface="Arial" panose="020B0604020202020204" pitchFamily="34" charset="0"/>
              <a:cs typeface="Arial" panose="020B0604020202020204" pitchFamily="34" charset="0"/>
            </a:endParaRPr>
          </a:p>
          <a:p>
            <a:pPr algn="ctr"/>
            <a:endParaRPr lang="fr-FR" sz="2000" b="1" dirty="0">
              <a:solidFill>
                <a:srgbClr val="0070C0"/>
              </a:solidFill>
              <a:latin typeface="Arial" panose="020B0604020202020204" pitchFamily="34" charset="0"/>
              <a:cs typeface="Arial" panose="020B0604020202020204" pitchFamily="34" charset="0"/>
            </a:endParaRPr>
          </a:p>
          <a:p>
            <a:pPr algn="ctr"/>
            <a:endParaRPr lang="fr-FR" sz="1050" b="1" dirty="0">
              <a:latin typeface="Arial" panose="020B0604020202020204" pitchFamily="34" charset="0"/>
              <a:cs typeface="Arial" panose="020B0604020202020204" pitchFamily="34" charset="0"/>
            </a:endParaRPr>
          </a:p>
          <a:p>
            <a:endParaRPr lang="fr-FR" sz="1200" dirty="0"/>
          </a:p>
          <a:p>
            <a:endParaRPr lang="fr-FR" sz="1200" b="1" dirty="0"/>
          </a:p>
          <a:p>
            <a:endParaRPr lang="fr-FR" sz="1200" dirty="0"/>
          </a:p>
          <a:p>
            <a:endParaRPr lang="fr-FR" sz="1200" b="1" dirty="0"/>
          </a:p>
          <a:p>
            <a:endParaRPr lang="fr-FR" sz="1200" b="1" dirty="0"/>
          </a:p>
          <a:p>
            <a:pPr algn="ctr"/>
            <a:endParaRPr lang="fr-FR" sz="1200" b="1" dirty="0"/>
          </a:p>
          <a:p>
            <a:endParaRPr lang="fr-FR" sz="1200" b="1" dirty="0"/>
          </a:p>
          <a:p>
            <a:endParaRPr lang="fr-FR" sz="1200" b="1" dirty="0"/>
          </a:p>
          <a:p>
            <a:endParaRPr lang="fr-FR" sz="1200" dirty="0"/>
          </a:p>
          <a:p>
            <a:pPr algn="ctr"/>
            <a:endParaRPr lang="fr-FR" sz="3200" b="1" dirty="0"/>
          </a:p>
          <a:p>
            <a:pPr algn="ctr"/>
            <a:endParaRPr lang="fr-FR" sz="3200" b="1" dirty="0"/>
          </a:p>
          <a:p>
            <a:pPr algn="ctr"/>
            <a:endParaRPr lang="fr-FR" sz="3200" b="1" dirty="0"/>
          </a:p>
          <a:p>
            <a:pPr algn="ctr"/>
            <a:endParaRPr lang="fr-FR" sz="3200" b="1" dirty="0"/>
          </a:p>
          <a:p>
            <a:pPr algn="ctr"/>
            <a:endParaRPr lang="fr-FR" sz="3200" b="1" dirty="0"/>
          </a:p>
          <a:p>
            <a:pPr algn="ctr"/>
            <a:endParaRPr lang="fr-FR" sz="3200" b="1" dirty="0"/>
          </a:p>
          <a:p>
            <a:pPr algn="ctr"/>
            <a:endParaRPr lang="fr-FR" sz="3200" b="1" dirty="0"/>
          </a:p>
          <a:p>
            <a:pPr algn="ctr"/>
            <a:endParaRPr lang="fr-FR" sz="1050" b="1" dirty="0">
              <a:solidFill>
                <a:srgbClr val="0070C0"/>
              </a:solidFill>
              <a:latin typeface="Arial" panose="020B0604020202020204" pitchFamily="34" charset="0"/>
              <a:cs typeface="Arial" panose="020B0604020202020204" pitchFamily="34" charset="0"/>
            </a:endParaRPr>
          </a:p>
        </p:txBody>
      </p:sp>
      <p:pic>
        <p:nvPicPr>
          <p:cNvPr id="6" name="Image 2" descr="cid:image002.png@01D58B53.5679B1A0">
            <a:extLst>
              <a:ext uri="{FF2B5EF4-FFF2-40B4-BE49-F238E27FC236}">
                <a16:creationId xmlns:a16="http://schemas.microsoft.com/office/drawing/2014/main" id="{B8452DFE-26BB-F77F-0E34-B09BF3B221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4" y="4764"/>
            <a:ext cx="1623740" cy="549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a:extLst>
              <a:ext uri="{FF2B5EF4-FFF2-40B4-BE49-F238E27FC236}">
                <a16:creationId xmlns:a16="http://schemas.microsoft.com/office/drawing/2014/main" id="{4A5BD7FF-BB73-F03A-3588-70B4D2C596F7}"/>
              </a:ext>
            </a:extLst>
          </p:cNvPr>
          <p:cNvPicPr>
            <a:picLocks noChangeAspect="1"/>
          </p:cNvPicPr>
          <p:nvPr/>
        </p:nvPicPr>
        <p:blipFill>
          <a:blip r:embed="rId3"/>
          <a:stretch>
            <a:fillRect/>
          </a:stretch>
        </p:blipFill>
        <p:spPr>
          <a:xfrm>
            <a:off x="5631679" y="0"/>
            <a:ext cx="5792706" cy="1119499"/>
          </a:xfrm>
          <a:prstGeom prst="rect">
            <a:avLst/>
          </a:prstGeom>
        </p:spPr>
      </p:pic>
      <p:cxnSp>
        <p:nvCxnSpPr>
          <p:cNvPr id="13" name="Connecteur droit 12">
            <a:extLst>
              <a:ext uri="{FF2B5EF4-FFF2-40B4-BE49-F238E27FC236}">
                <a16:creationId xmlns:a16="http://schemas.microsoft.com/office/drawing/2014/main" id="{76CE80B7-FB20-073E-A487-B845B2662309}"/>
              </a:ext>
            </a:extLst>
          </p:cNvPr>
          <p:cNvCxnSpPr>
            <a:cxnSpLocks/>
          </p:cNvCxnSpPr>
          <p:nvPr/>
        </p:nvCxnSpPr>
        <p:spPr>
          <a:xfrm>
            <a:off x="6580262" y="282011"/>
            <a:ext cx="922945"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6" name="Connecteur droit 15">
            <a:extLst>
              <a:ext uri="{FF2B5EF4-FFF2-40B4-BE49-F238E27FC236}">
                <a16:creationId xmlns:a16="http://schemas.microsoft.com/office/drawing/2014/main" id="{0EF68EE6-A064-642D-ED98-994E2CCEEC78}"/>
              </a:ext>
            </a:extLst>
          </p:cNvPr>
          <p:cNvCxnSpPr/>
          <p:nvPr/>
        </p:nvCxnSpPr>
        <p:spPr>
          <a:xfrm>
            <a:off x="6580262" y="282011"/>
            <a:ext cx="0" cy="837488"/>
          </a:xfrm>
          <a:prstGeom prst="line">
            <a:avLst/>
          </a:prstGeom>
        </p:spPr>
        <p:style>
          <a:lnRef idx="1">
            <a:schemeClr val="accent2"/>
          </a:lnRef>
          <a:fillRef idx="0">
            <a:schemeClr val="accent2"/>
          </a:fillRef>
          <a:effectRef idx="0">
            <a:schemeClr val="accent2"/>
          </a:effectRef>
          <a:fontRef idx="minor">
            <a:schemeClr val="tx1"/>
          </a:fontRef>
        </p:style>
      </p:cxnSp>
      <p:cxnSp>
        <p:nvCxnSpPr>
          <p:cNvPr id="18" name="Connecteur droit 17">
            <a:extLst>
              <a:ext uri="{FF2B5EF4-FFF2-40B4-BE49-F238E27FC236}">
                <a16:creationId xmlns:a16="http://schemas.microsoft.com/office/drawing/2014/main" id="{707D800B-E919-5C98-8212-B460D50AAF90}"/>
              </a:ext>
            </a:extLst>
          </p:cNvPr>
          <p:cNvCxnSpPr/>
          <p:nvPr/>
        </p:nvCxnSpPr>
        <p:spPr>
          <a:xfrm>
            <a:off x="7503207" y="282011"/>
            <a:ext cx="0" cy="837488"/>
          </a:xfrm>
          <a:prstGeom prst="line">
            <a:avLst/>
          </a:prstGeom>
        </p:spPr>
        <p:style>
          <a:lnRef idx="1">
            <a:schemeClr val="accent2"/>
          </a:lnRef>
          <a:fillRef idx="0">
            <a:schemeClr val="accent2"/>
          </a:fillRef>
          <a:effectRef idx="0">
            <a:schemeClr val="accent2"/>
          </a:effectRef>
          <a:fontRef idx="minor">
            <a:schemeClr val="tx1"/>
          </a:fontRef>
        </p:style>
      </p:cxnSp>
      <p:cxnSp>
        <p:nvCxnSpPr>
          <p:cNvPr id="20" name="Connecteur droit 19">
            <a:extLst>
              <a:ext uri="{FF2B5EF4-FFF2-40B4-BE49-F238E27FC236}">
                <a16:creationId xmlns:a16="http://schemas.microsoft.com/office/drawing/2014/main" id="{0B43CEAD-D370-A3CC-88FE-BE69FF530545}"/>
              </a:ext>
            </a:extLst>
          </p:cNvPr>
          <p:cNvCxnSpPr/>
          <p:nvPr/>
        </p:nvCxnSpPr>
        <p:spPr>
          <a:xfrm flipH="1">
            <a:off x="6580262" y="1119499"/>
            <a:ext cx="922945" cy="0"/>
          </a:xfrm>
          <a:prstGeom prst="line">
            <a:avLst/>
          </a:prstGeom>
        </p:spPr>
        <p:style>
          <a:lnRef idx="1">
            <a:schemeClr val="accent2"/>
          </a:lnRef>
          <a:fillRef idx="0">
            <a:schemeClr val="accent2"/>
          </a:fillRef>
          <a:effectRef idx="0">
            <a:schemeClr val="accent2"/>
          </a:effectRef>
          <a:fontRef idx="minor">
            <a:schemeClr val="tx1"/>
          </a:fontRef>
        </p:style>
      </p:cxnSp>
      <p:sp>
        <p:nvSpPr>
          <p:cNvPr id="2" name="Espace réservé du pied de page 1">
            <a:extLst>
              <a:ext uri="{FF2B5EF4-FFF2-40B4-BE49-F238E27FC236}">
                <a16:creationId xmlns:a16="http://schemas.microsoft.com/office/drawing/2014/main" id="{753B66FA-DC42-2BF1-425F-981FAA9BCC03}"/>
              </a:ext>
            </a:extLst>
          </p:cNvPr>
          <p:cNvSpPr>
            <a:spLocks noGrp="1"/>
          </p:cNvSpPr>
          <p:nvPr>
            <p:ph type="ftr" sz="quarter" idx="11"/>
          </p:nvPr>
        </p:nvSpPr>
        <p:spPr/>
        <p:txBody>
          <a:bodyPr/>
          <a:lstStyle/>
          <a:p>
            <a:r>
              <a:rPr lang="fr-FR"/>
              <a:t>23/07/2026</a:t>
            </a:r>
            <a:endParaRPr lang="fr-FR" dirty="0"/>
          </a:p>
        </p:txBody>
      </p:sp>
    </p:spTree>
    <p:extLst>
      <p:ext uri="{BB962C8B-B14F-4D97-AF65-F5344CB8AC3E}">
        <p14:creationId xmlns:p14="http://schemas.microsoft.com/office/powerpoint/2010/main" val="12523186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8AE269-995A-B3F5-73A1-423EC23A5952}"/>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05AF5988-7849-3423-3CE2-18BD84E323A5}"/>
              </a:ext>
            </a:extLst>
          </p:cNvPr>
          <p:cNvSpPr txBox="1"/>
          <p:nvPr/>
        </p:nvSpPr>
        <p:spPr>
          <a:xfrm>
            <a:off x="245075" y="554636"/>
            <a:ext cx="11807537" cy="8233023"/>
          </a:xfrm>
          <a:prstGeom prst="rect">
            <a:avLst/>
          </a:prstGeom>
          <a:noFill/>
          <a:ln w="28575">
            <a:solidFill>
              <a:schemeClr val="tx1"/>
            </a:solidFill>
          </a:ln>
        </p:spPr>
        <p:txBody>
          <a:bodyPr wrap="square" rtlCol="0">
            <a:spAutoFit/>
          </a:bodyPr>
          <a:lstStyle/>
          <a:p>
            <a:r>
              <a:rPr lang="fr-FR" sz="1200" dirty="0">
                <a:solidFill>
                  <a:srgbClr val="0070C0"/>
                </a:solidFill>
                <a:latin typeface="Arial" panose="020B0604020202020204" pitchFamily="34" charset="0"/>
                <a:cs typeface="Arial" panose="020B0604020202020204" pitchFamily="34" charset="0"/>
              </a:rPr>
              <a:t>							</a:t>
            </a:r>
          </a:p>
          <a:p>
            <a:endParaRPr lang="fr-FR" sz="1200" dirty="0">
              <a:solidFill>
                <a:srgbClr val="0070C0"/>
              </a:solidFill>
              <a:latin typeface="Arial" panose="020B0604020202020204" pitchFamily="34" charset="0"/>
              <a:cs typeface="Arial" panose="020B0604020202020204" pitchFamily="34" charset="0"/>
            </a:endParaRPr>
          </a:p>
          <a:p>
            <a:endParaRPr lang="fr-FR" sz="1200" dirty="0">
              <a:solidFill>
                <a:srgbClr val="0070C0"/>
              </a:solidFill>
              <a:latin typeface="Arial" panose="020B0604020202020204" pitchFamily="34" charset="0"/>
              <a:cs typeface="Arial" panose="020B0604020202020204" pitchFamily="34" charset="0"/>
            </a:endParaRPr>
          </a:p>
          <a:p>
            <a:endParaRPr lang="fr-FR" sz="1200" dirty="0">
              <a:solidFill>
                <a:srgbClr val="0070C0"/>
              </a:solidFill>
              <a:latin typeface="Arial" panose="020B0604020202020204" pitchFamily="34" charset="0"/>
              <a:cs typeface="Arial" panose="020B0604020202020204" pitchFamily="34" charset="0"/>
            </a:endParaRPr>
          </a:p>
          <a:p>
            <a:endParaRPr lang="fr-FR" sz="1200" dirty="0">
              <a:solidFill>
                <a:srgbClr val="0070C0"/>
              </a:solidFill>
              <a:latin typeface="Arial" panose="020B0604020202020204" pitchFamily="34" charset="0"/>
              <a:cs typeface="Arial" panose="020B0604020202020204" pitchFamily="34" charset="0"/>
            </a:endParaRPr>
          </a:p>
          <a:p>
            <a:endParaRPr lang="fr-FR" sz="1200" dirty="0">
              <a:solidFill>
                <a:srgbClr val="0070C0"/>
              </a:solidFill>
              <a:latin typeface="Arial" panose="020B0604020202020204" pitchFamily="34" charset="0"/>
              <a:cs typeface="Arial" panose="020B0604020202020204" pitchFamily="34" charset="0"/>
            </a:endParaRPr>
          </a:p>
          <a:p>
            <a:endParaRPr lang="fr-FR" sz="1200" dirty="0">
              <a:solidFill>
                <a:srgbClr val="0070C0"/>
              </a:solidFill>
              <a:latin typeface="Arial" panose="020B0604020202020204" pitchFamily="34" charset="0"/>
              <a:cs typeface="Arial" panose="020B0604020202020204" pitchFamily="34" charset="0"/>
            </a:endParaRPr>
          </a:p>
          <a:p>
            <a:pPr algn="ctr"/>
            <a:endParaRPr lang="fr-FR" sz="2000" b="1" dirty="0">
              <a:solidFill>
                <a:srgbClr val="0070C0"/>
              </a:solidFill>
              <a:latin typeface="Arial" panose="020B0604020202020204" pitchFamily="34" charset="0"/>
              <a:cs typeface="Arial" panose="020B0604020202020204" pitchFamily="34" charset="0"/>
            </a:endParaRPr>
          </a:p>
          <a:p>
            <a:pPr algn="ctr"/>
            <a:endParaRPr lang="fr-FR" sz="3200" b="1" dirty="0">
              <a:solidFill>
                <a:srgbClr val="0070C0"/>
              </a:solidFill>
              <a:latin typeface="Arial" panose="020B0604020202020204" pitchFamily="34" charset="0"/>
              <a:cs typeface="Arial" panose="020B0604020202020204" pitchFamily="34" charset="0"/>
            </a:endParaRPr>
          </a:p>
          <a:p>
            <a:pPr algn="ctr"/>
            <a:endParaRPr lang="fr-FR" sz="2000" b="1" dirty="0">
              <a:solidFill>
                <a:srgbClr val="0070C0"/>
              </a:solidFill>
              <a:latin typeface="Arial" panose="020B0604020202020204" pitchFamily="34" charset="0"/>
              <a:cs typeface="Arial" panose="020B0604020202020204" pitchFamily="34" charset="0"/>
            </a:endParaRPr>
          </a:p>
          <a:p>
            <a:pPr algn="ctr"/>
            <a:endParaRPr lang="fr-FR" sz="2000" b="1" dirty="0">
              <a:solidFill>
                <a:srgbClr val="0070C0"/>
              </a:solidFill>
              <a:latin typeface="Arial" panose="020B0604020202020204" pitchFamily="34" charset="0"/>
              <a:cs typeface="Arial" panose="020B0604020202020204" pitchFamily="34" charset="0"/>
            </a:endParaRPr>
          </a:p>
          <a:p>
            <a:pPr algn="ctr"/>
            <a:endParaRPr lang="fr-FR" sz="1050" b="1" dirty="0">
              <a:latin typeface="Arial" panose="020B0604020202020204" pitchFamily="34" charset="0"/>
              <a:cs typeface="Arial" panose="020B0604020202020204" pitchFamily="34" charset="0"/>
            </a:endParaRPr>
          </a:p>
          <a:p>
            <a:endParaRPr lang="fr-FR" sz="1200" dirty="0"/>
          </a:p>
          <a:p>
            <a:endParaRPr lang="fr-FR" sz="1200" b="1" dirty="0"/>
          </a:p>
          <a:p>
            <a:endParaRPr lang="fr-FR" sz="1200" dirty="0"/>
          </a:p>
          <a:p>
            <a:endParaRPr lang="fr-FR" sz="1200" b="1" dirty="0"/>
          </a:p>
          <a:p>
            <a:endParaRPr lang="fr-FR" sz="1200" b="1" dirty="0"/>
          </a:p>
          <a:p>
            <a:pPr algn="ctr"/>
            <a:endParaRPr lang="fr-FR" sz="1200" b="1" dirty="0"/>
          </a:p>
          <a:p>
            <a:endParaRPr lang="fr-FR" sz="1200" b="1" dirty="0"/>
          </a:p>
          <a:p>
            <a:endParaRPr lang="fr-FR" sz="1200" b="1" dirty="0"/>
          </a:p>
          <a:p>
            <a:endParaRPr lang="fr-FR" sz="1200" dirty="0"/>
          </a:p>
          <a:p>
            <a:pPr algn="ctr"/>
            <a:endParaRPr lang="fr-FR" sz="3200" b="1" dirty="0"/>
          </a:p>
          <a:p>
            <a:pPr algn="ctr"/>
            <a:endParaRPr lang="fr-FR" sz="3200" b="1" dirty="0"/>
          </a:p>
          <a:p>
            <a:pPr algn="ctr"/>
            <a:endParaRPr lang="fr-FR" sz="3200" b="1" dirty="0"/>
          </a:p>
          <a:p>
            <a:pPr algn="ctr"/>
            <a:endParaRPr lang="fr-FR" sz="3200" b="1" dirty="0"/>
          </a:p>
          <a:p>
            <a:pPr algn="ctr"/>
            <a:endParaRPr lang="fr-FR" sz="3200" b="1" dirty="0"/>
          </a:p>
          <a:p>
            <a:pPr algn="ctr"/>
            <a:endParaRPr lang="fr-FR" sz="3200" b="1" dirty="0"/>
          </a:p>
          <a:p>
            <a:pPr algn="ctr"/>
            <a:endParaRPr lang="fr-FR" sz="3200" b="1" dirty="0"/>
          </a:p>
          <a:p>
            <a:pPr algn="ctr"/>
            <a:endParaRPr lang="fr-FR" sz="1050" b="1" dirty="0">
              <a:solidFill>
                <a:srgbClr val="0070C0"/>
              </a:solidFill>
              <a:latin typeface="Arial" panose="020B0604020202020204" pitchFamily="34" charset="0"/>
              <a:cs typeface="Arial" panose="020B0604020202020204" pitchFamily="34" charset="0"/>
            </a:endParaRPr>
          </a:p>
        </p:txBody>
      </p:sp>
      <p:pic>
        <p:nvPicPr>
          <p:cNvPr id="6" name="Image 2" descr="cid:image002.png@01D58B53.5679B1A0">
            <a:extLst>
              <a:ext uri="{FF2B5EF4-FFF2-40B4-BE49-F238E27FC236}">
                <a16:creationId xmlns:a16="http://schemas.microsoft.com/office/drawing/2014/main" id="{E455693E-A5E5-D2F1-A27B-C96160822E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4" y="4764"/>
            <a:ext cx="1623740" cy="549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a:extLst>
              <a:ext uri="{FF2B5EF4-FFF2-40B4-BE49-F238E27FC236}">
                <a16:creationId xmlns:a16="http://schemas.microsoft.com/office/drawing/2014/main" id="{0D86F3A5-0F8D-E91C-70A2-9CCFCAFDBEDD}"/>
              </a:ext>
            </a:extLst>
          </p:cNvPr>
          <p:cNvPicPr>
            <a:picLocks noChangeAspect="1"/>
          </p:cNvPicPr>
          <p:nvPr/>
        </p:nvPicPr>
        <p:blipFill>
          <a:blip r:embed="rId3"/>
          <a:stretch>
            <a:fillRect/>
          </a:stretch>
        </p:blipFill>
        <p:spPr>
          <a:xfrm>
            <a:off x="5631679" y="0"/>
            <a:ext cx="5792706" cy="1119499"/>
          </a:xfrm>
          <a:prstGeom prst="rect">
            <a:avLst/>
          </a:prstGeom>
        </p:spPr>
      </p:pic>
      <p:cxnSp>
        <p:nvCxnSpPr>
          <p:cNvPr id="13" name="Connecteur droit 12">
            <a:extLst>
              <a:ext uri="{FF2B5EF4-FFF2-40B4-BE49-F238E27FC236}">
                <a16:creationId xmlns:a16="http://schemas.microsoft.com/office/drawing/2014/main" id="{9C432FCE-425C-1D9D-586F-96DF73F7C619}"/>
              </a:ext>
            </a:extLst>
          </p:cNvPr>
          <p:cNvCxnSpPr>
            <a:cxnSpLocks/>
          </p:cNvCxnSpPr>
          <p:nvPr/>
        </p:nvCxnSpPr>
        <p:spPr>
          <a:xfrm>
            <a:off x="6580262" y="282011"/>
            <a:ext cx="922945"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16" name="Connecteur droit 15">
            <a:extLst>
              <a:ext uri="{FF2B5EF4-FFF2-40B4-BE49-F238E27FC236}">
                <a16:creationId xmlns:a16="http://schemas.microsoft.com/office/drawing/2014/main" id="{45E8B724-6D10-BBCE-E19F-18CD12FC3919}"/>
              </a:ext>
            </a:extLst>
          </p:cNvPr>
          <p:cNvCxnSpPr/>
          <p:nvPr/>
        </p:nvCxnSpPr>
        <p:spPr>
          <a:xfrm>
            <a:off x="6580262" y="282011"/>
            <a:ext cx="0" cy="837488"/>
          </a:xfrm>
          <a:prstGeom prst="line">
            <a:avLst/>
          </a:prstGeom>
        </p:spPr>
        <p:style>
          <a:lnRef idx="1">
            <a:schemeClr val="accent2"/>
          </a:lnRef>
          <a:fillRef idx="0">
            <a:schemeClr val="accent2"/>
          </a:fillRef>
          <a:effectRef idx="0">
            <a:schemeClr val="accent2"/>
          </a:effectRef>
          <a:fontRef idx="minor">
            <a:schemeClr val="tx1"/>
          </a:fontRef>
        </p:style>
      </p:cxnSp>
      <p:cxnSp>
        <p:nvCxnSpPr>
          <p:cNvPr id="18" name="Connecteur droit 17">
            <a:extLst>
              <a:ext uri="{FF2B5EF4-FFF2-40B4-BE49-F238E27FC236}">
                <a16:creationId xmlns:a16="http://schemas.microsoft.com/office/drawing/2014/main" id="{E2AE8269-3A14-C6CE-CB4D-9C8D3D292355}"/>
              </a:ext>
            </a:extLst>
          </p:cNvPr>
          <p:cNvCxnSpPr/>
          <p:nvPr/>
        </p:nvCxnSpPr>
        <p:spPr>
          <a:xfrm>
            <a:off x="7503207" y="282011"/>
            <a:ext cx="0" cy="837488"/>
          </a:xfrm>
          <a:prstGeom prst="line">
            <a:avLst/>
          </a:prstGeom>
        </p:spPr>
        <p:style>
          <a:lnRef idx="1">
            <a:schemeClr val="accent2"/>
          </a:lnRef>
          <a:fillRef idx="0">
            <a:schemeClr val="accent2"/>
          </a:fillRef>
          <a:effectRef idx="0">
            <a:schemeClr val="accent2"/>
          </a:effectRef>
          <a:fontRef idx="minor">
            <a:schemeClr val="tx1"/>
          </a:fontRef>
        </p:style>
      </p:cxnSp>
      <p:cxnSp>
        <p:nvCxnSpPr>
          <p:cNvPr id="20" name="Connecteur droit 19">
            <a:extLst>
              <a:ext uri="{FF2B5EF4-FFF2-40B4-BE49-F238E27FC236}">
                <a16:creationId xmlns:a16="http://schemas.microsoft.com/office/drawing/2014/main" id="{876575E1-3172-D7CC-8C7D-0007FA7C4ADF}"/>
              </a:ext>
            </a:extLst>
          </p:cNvPr>
          <p:cNvCxnSpPr/>
          <p:nvPr/>
        </p:nvCxnSpPr>
        <p:spPr>
          <a:xfrm flipH="1">
            <a:off x="6580262" y="1119499"/>
            <a:ext cx="922945" cy="0"/>
          </a:xfrm>
          <a:prstGeom prst="line">
            <a:avLst/>
          </a:prstGeom>
        </p:spPr>
        <p:style>
          <a:lnRef idx="1">
            <a:schemeClr val="accent2"/>
          </a:lnRef>
          <a:fillRef idx="0">
            <a:schemeClr val="accent2"/>
          </a:fillRef>
          <a:effectRef idx="0">
            <a:schemeClr val="accent2"/>
          </a:effectRef>
          <a:fontRef idx="minor">
            <a:schemeClr val="tx1"/>
          </a:fontRef>
        </p:style>
      </p:cxnSp>
      <p:pic>
        <p:nvPicPr>
          <p:cNvPr id="22" name="Image 21">
            <a:extLst>
              <a:ext uri="{FF2B5EF4-FFF2-40B4-BE49-F238E27FC236}">
                <a16:creationId xmlns:a16="http://schemas.microsoft.com/office/drawing/2014/main" id="{9985DBDC-0185-235E-C4F9-182F8767D1D1}"/>
              </a:ext>
            </a:extLst>
          </p:cNvPr>
          <p:cNvPicPr>
            <a:picLocks noChangeAspect="1"/>
          </p:cNvPicPr>
          <p:nvPr/>
        </p:nvPicPr>
        <p:blipFill>
          <a:blip r:embed="rId4"/>
          <a:stretch>
            <a:fillRect/>
          </a:stretch>
        </p:blipFill>
        <p:spPr>
          <a:xfrm>
            <a:off x="384564" y="1324601"/>
            <a:ext cx="11582492" cy="5452214"/>
          </a:xfrm>
          <a:prstGeom prst="rect">
            <a:avLst/>
          </a:prstGeom>
        </p:spPr>
      </p:pic>
      <p:sp>
        <p:nvSpPr>
          <p:cNvPr id="2" name="Espace réservé du pied de page 1">
            <a:extLst>
              <a:ext uri="{FF2B5EF4-FFF2-40B4-BE49-F238E27FC236}">
                <a16:creationId xmlns:a16="http://schemas.microsoft.com/office/drawing/2014/main" id="{6A8E4B94-1389-2AE9-0875-935367BE151E}"/>
              </a:ext>
            </a:extLst>
          </p:cNvPr>
          <p:cNvSpPr>
            <a:spLocks noGrp="1"/>
          </p:cNvSpPr>
          <p:nvPr>
            <p:ph type="ftr" sz="quarter" idx="11"/>
          </p:nvPr>
        </p:nvSpPr>
        <p:spPr/>
        <p:txBody>
          <a:bodyPr/>
          <a:lstStyle/>
          <a:p>
            <a:r>
              <a:rPr lang="fr-FR"/>
              <a:t>23/07/2026</a:t>
            </a:r>
            <a:endParaRPr lang="fr-FR" dirty="0"/>
          </a:p>
        </p:txBody>
      </p:sp>
    </p:spTree>
    <p:extLst>
      <p:ext uri="{BB962C8B-B14F-4D97-AF65-F5344CB8AC3E}">
        <p14:creationId xmlns:p14="http://schemas.microsoft.com/office/powerpoint/2010/main" val="19202350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240846-4813-907D-EAD8-005E4B60DCEB}"/>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7A31711B-B9E3-9CA2-7D94-ECF3723444A5}"/>
              </a:ext>
            </a:extLst>
          </p:cNvPr>
          <p:cNvSpPr txBox="1"/>
          <p:nvPr/>
        </p:nvSpPr>
        <p:spPr>
          <a:xfrm>
            <a:off x="245075" y="554636"/>
            <a:ext cx="11807537" cy="10141238"/>
          </a:xfrm>
          <a:prstGeom prst="rect">
            <a:avLst/>
          </a:prstGeom>
          <a:noFill/>
          <a:ln>
            <a:noFill/>
          </a:ln>
        </p:spPr>
        <p:txBody>
          <a:bodyPr wrap="square" rtlCol="0">
            <a:spAutoFit/>
          </a:bodyPr>
          <a:lstStyle/>
          <a:p>
            <a:r>
              <a:rPr lang="fr-FR" sz="1200" b="1" dirty="0">
                <a:solidFill>
                  <a:srgbClr val="0070C0"/>
                </a:solidFill>
                <a:latin typeface="Arial" panose="020B0604020202020204" pitchFamily="34" charset="0"/>
                <a:cs typeface="Arial" panose="020B0604020202020204" pitchFamily="34" charset="0"/>
              </a:rPr>
              <a:t>2) GESTION PROSPECTS / CLIENTS </a:t>
            </a:r>
          </a:p>
          <a:p>
            <a:endParaRPr lang="fr-FR" sz="1200" b="1" dirty="0">
              <a:solidFill>
                <a:srgbClr val="0070C0"/>
              </a:solidFill>
              <a:latin typeface="Arial" panose="020B0604020202020204" pitchFamily="34" charset="0"/>
              <a:cs typeface="Arial" panose="020B0604020202020204" pitchFamily="34" charset="0"/>
            </a:endParaRPr>
          </a:p>
          <a:p>
            <a:r>
              <a:rPr lang="fr-FR" sz="1200" b="1" dirty="0">
                <a:solidFill>
                  <a:srgbClr val="0070C0"/>
                </a:solidFill>
                <a:latin typeface="Arial" panose="020B0604020202020204" pitchFamily="34" charset="0"/>
                <a:cs typeface="Arial" panose="020B0604020202020204" pitchFamily="34" charset="0"/>
              </a:rPr>
              <a:t>Dans la rubrique « CMR – VENTES », vous avez la possibilité de créer de nouveau prospects et de nouveaux clients.</a:t>
            </a:r>
          </a:p>
          <a:p>
            <a:endParaRPr lang="fr-FR" sz="1200" b="1" dirty="0">
              <a:solidFill>
                <a:srgbClr val="0070C0"/>
              </a:solidFill>
              <a:latin typeface="Arial" panose="020B0604020202020204" pitchFamily="34" charset="0"/>
              <a:cs typeface="Arial" panose="020B0604020202020204" pitchFamily="34" charset="0"/>
            </a:endParaRPr>
          </a:p>
          <a:p>
            <a:r>
              <a:rPr lang="fr-FR" sz="1200" b="1" dirty="0">
                <a:solidFill>
                  <a:srgbClr val="0070C0"/>
                </a:solidFill>
                <a:latin typeface="Arial" panose="020B0604020202020204" pitchFamily="34" charset="0"/>
                <a:cs typeface="Arial" panose="020B0604020202020204" pitchFamily="34" charset="0"/>
              </a:rPr>
              <a:t>Dans la ligne « liste des clients », vous avez la possibilité de créer de nouveau client en cliquant sur nouveau.  La création d’un nouveau client consiste à remplir toutes les lignes avec un astérisque rouge (obligatoire) et les autres lignes (facultatives),</a:t>
            </a:r>
          </a:p>
          <a:p>
            <a:endParaRPr lang="fr-FR" sz="1200" b="1" dirty="0">
              <a:solidFill>
                <a:srgbClr val="0070C0"/>
              </a:solidFill>
              <a:latin typeface="Arial" panose="020B0604020202020204" pitchFamily="34" charset="0"/>
              <a:cs typeface="Arial" panose="020B0604020202020204" pitchFamily="34" charset="0"/>
            </a:endParaRPr>
          </a:p>
          <a:p>
            <a:r>
              <a:rPr lang="fr-FR" sz="1200" b="1" dirty="0">
                <a:solidFill>
                  <a:srgbClr val="0070C0"/>
                </a:solidFill>
                <a:latin typeface="Arial" panose="020B0604020202020204" pitchFamily="34" charset="0"/>
                <a:cs typeface="Arial" panose="020B0604020202020204" pitchFamily="34" charset="0"/>
              </a:rPr>
              <a:t>Pour cela, il faudra remplir les champs obligatoires sont les suivants :  Type de tiers (professionnel, particulier, collectivité ou autres), le numéro de compte client pour la comptabilité (inscription du nom du client) et le nom de l’entreprise.</a:t>
            </a:r>
          </a:p>
          <a:p>
            <a:r>
              <a:rPr lang="fr-FR" sz="1200" b="1" dirty="0">
                <a:solidFill>
                  <a:srgbClr val="0070C0"/>
                </a:solidFill>
                <a:latin typeface="Arial" panose="020B0604020202020204" pitchFamily="34" charset="0"/>
                <a:cs typeface="Arial" panose="020B0604020202020204" pitchFamily="34" charset="0"/>
              </a:rPr>
              <a:t>Les champs facultatifs sont les suivants :  Date de création de la société, numéro SIRET/SIREN, code APE, numéro TVA intracommunautaire, adresse, numéro de téléphone et adresse e-mail, l’origine du contact.</a:t>
            </a:r>
          </a:p>
          <a:p>
            <a:endParaRPr lang="fr-FR" sz="1200" b="1" dirty="0">
              <a:solidFill>
                <a:srgbClr val="0070C0"/>
              </a:solidFill>
              <a:latin typeface="Arial" panose="020B0604020202020204" pitchFamily="34" charset="0"/>
              <a:cs typeface="Arial" panose="020B0604020202020204" pitchFamily="34" charset="0"/>
            </a:endParaRPr>
          </a:p>
          <a:p>
            <a:r>
              <a:rPr lang="fr-FR" sz="1200" b="1" dirty="0">
                <a:solidFill>
                  <a:srgbClr val="0070C0"/>
                </a:solidFill>
                <a:latin typeface="Arial" panose="020B0604020202020204" pitchFamily="34" charset="0"/>
                <a:cs typeface="Arial" panose="020B0604020202020204" pitchFamily="34" charset="0"/>
              </a:rPr>
              <a:t>Suite à la création du client, vous aurez la possibilité d’établir un devis et une facture.</a:t>
            </a:r>
          </a:p>
          <a:p>
            <a:endParaRPr lang="fr-FR" sz="1200" b="1" dirty="0">
              <a:solidFill>
                <a:srgbClr val="0070C0"/>
              </a:solidFill>
              <a:latin typeface="Arial" panose="020B0604020202020204" pitchFamily="34" charset="0"/>
              <a:cs typeface="Arial" panose="020B0604020202020204" pitchFamily="34" charset="0"/>
            </a:endParaRPr>
          </a:p>
          <a:p>
            <a:r>
              <a:rPr lang="fr-FR" sz="1200" b="1" dirty="0">
                <a:solidFill>
                  <a:srgbClr val="0070C0"/>
                </a:solidFill>
                <a:latin typeface="Arial" panose="020B0604020202020204" pitchFamily="34" charset="0"/>
                <a:cs typeface="Arial" panose="020B0604020202020204" pitchFamily="34" charset="0"/>
              </a:rPr>
              <a:t>Le module « prospects » fonctionne de la même manière que pour la création d’un client avec ces champs obligatoires et facultatifs. Par la suite un prospect pourra être validé comme client.</a:t>
            </a:r>
          </a:p>
          <a:p>
            <a:endParaRPr lang="fr-FR" sz="1200" b="1" dirty="0">
              <a:solidFill>
                <a:srgbClr val="0070C0"/>
              </a:solidFill>
              <a:latin typeface="Arial" panose="020B0604020202020204" pitchFamily="34" charset="0"/>
              <a:cs typeface="Arial" panose="020B0604020202020204" pitchFamily="34" charset="0"/>
            </a:endParaRPr>
          </a:p>
          <a:p>
            <a:r>
              <a:rPr lang="fr-FR" sz="1200" b="1" dirty="0">
                <a:solidFill>
                  <a:srgbClr val="0070C0"/>
                </a:solidFill>
                <a:latin typeface="Arial" panose="020B0604020202020204" pitchFamily="34" charset="0"/>
                <a:cs typeface="Arial" panose="020B0604020202020204" pitchFamily="34" charset="0"/>
              </a:rPr>
              <a:t>La ligne « liste des clients » et la ligne « liste des prospects » permettra la visibilité de tous les clients et tous les prospects.</a:t>
            </a:r>
            <a:endParaRPr lang="fr-FR" sz="1200" dirty="0">
              <a:solidFill>
                <a:srgbClr val="0070C0"/>
              </a:solidFill>
              <a:latin typeface="Arial" panose="020B0604020202020204" pitchFamily="34" charset="0"/>
              <a:cs typeface="Arial" panose="020B0604020202020204" pitchFamily="34" charset="0"/>
            </a:endParaRPr>
          </a:p>
          <a:p>
            <a:endParaRPr lang="fr-FR" sz="1200" b="1" dirty="0">
              <a:solidFill>
                <a:srgbClr val="0070C0"/>
              </a:solidFill>
              <a:latin typeface="Arial" panose="020B0604020202020204" pitchFamily="34" charset="0"/>
              <a:cs typeface="Arial" panose="020B0604020202020204" pitchFamily="34" charset="0"/>
            </a:endParaRPr>
          </a:p>
          <a:p>
            <a:pPr algn="ctr"/>
            <a:endParaRPr lang="fr-FR" sz="3200" b="1" dirty="0">
              <a:solidFill>
                <a:srgbClr val="0070C0"/>
              </a:solidFill>
              <a:latin typeface="Arial" panose="020B0604020202020204" pitchFamily="34" charset="0"/>
              <a:cs typeface="Arial" panose="020B0604020202020204" pitchFamily="34" charset="0"/>
            </a:endParaRPr>
          </a:p>
          <a:p>
            <a:pPr algn="ctr"/>
            <a:endParaRPr lang="fr-FR" sz="2000" b="1" dirty="0">
              <a:solidFill>
                <a:srgbClr val="0070C0"/>
              </a:solidFill>
              <a:latin typeface="Arial" panose="020B0604020202020204" pitchFamily="34" charset="0"/>
              <a:cs typeface="Arial" panose="020B0604020202020204" pitchFamily="34" charset="0"/>
            </a:endParaRPr>
          </a:p>
          <a:p>
            <a:pPr algn="ctr"/>
            <a:endParaRPr lang="fr-FR" sz="2000" b="1" dirty="0">
              <a:solidFill>
                <a:srgbClr val="0070C0"/>
              </a:solidFill>
              <a:latin typeface="Arial" panose="020B0604020202020204" pitchFamily="34" charset="0"/>
              <a:cs typeface="Arial" panose="020B0604020202020204" pitchFamily="34" charset="0"/>
            </a:endParaRPr>
          </a:p>
          <a:p>
            <a:pPr algn="ctr"/>
            <a:endParaRPr lang="fr-FR" sz="1050" b="1" dirty="0">
              <a:latin typeface="Arial" panose="020B0604020202020204" pitchFamily="34" charset="0"/>
              <a:cs typeface="Arial" panose="020B0604020202020204" pitchFamily="34" charset="0"/>
            </a:endParaRPr>
          </a:p>
          <a:p>
            <a:endParaRPr lang="fr-FR" sz="1200" dirty="0"/>
          </a:p>
          <a:p>
            <a:endParaRPr lang="fr-FR" sz="1200" b="1" dirty="0"/>
          </a:p>
          <a:p>
            <a:endParaRPr lang="fr-FR" sz="1200" dirty="0"/>
          </a:p>
          <a:p>
            <a:endParaRPr lang="fr-FR" sz="1200" b="1" dirty="0"/>
          </a:p>
          <a:p>
            <a:endParaRPr lang="fr-FR" sz="1200" b="1" dirty="0"/>
          </a:p>
          <a:p>
            <a:pPr algn="ctr"/>
            <a:endParaRPr lang="fr-FR" sz="1200" b="1" dirty="0"/>
          </a:p>
          <a:p>
            <a:endParaRPr lang="fr-FR" sz="1200" b="1" dirty="0"/>
          </a:p>
          <a:p>
            <a:endParaRPr lang="fr-FR" sz="1200" b="1" dirty="0"/>
          </a:p>
          <a:p>
            <a:endParaRPr lang="fr-FR" sz="1200" dirty="0"/>
          </a:p>
          <a:p>
            <a:pPr algn="ctr"/>
            <a:endParaRPr lang="fr-FR" sz="3200" b="1" dirty="0"/>
          </a:p>
          <a:p>
            <a:pPr algn="ctr"/>
            <a:endParaRPr lang="fr-FR" sz="3200" b="1" dirty="0"/>
          </a:p>
          <a:p>
            <a:pPr algn="ctr"/>
            <a:endParaRPr lang="fr-FR" sz="3200" b="1" dirty="0"/>
          </a:p>
          <a:p>
            <a:pPr algn="ctr"/>
            <a:endParaRPr lang="fr-FR" sz="3200" b="1" dirty="0"/>
          </a:p>
          <a:p>
            <a:pPr algn="ctr"/>
            <a:endParaRPr lang="fr-FR" sz="3200" b="1" dirty="0"/>
          </a:p>
          <a:p>
            <a:pPr algn="ctr"/>
            <a:endParaRPr lang="fr-FR" sz="3200" b="1" dirty="0"/>
          </a:p>
          <a:p>
            <a:pPr algn="ctr"/>
            <a:endParaRPr lang="fr-FR" sz="3200" b="1" dirty="0"/>
          </a:p>
          <a:p>
            <a:pPr algn="ctr"/>
            <a:endParaRPr lang="fr-FR" sz="1050" b="1" dirty="0">
              <a:solidFill>
                <a:srgbClr val="0070C0"/>
              </a:solidFill>
              <a:latin typeface="Arial" panose="020B0604020202020204" pitchFamily="34" charset="0"/>
              <a:cs typeface="Arial" panose="020B0604020202020204" pitchFamily="34" charset="0"/>
            </a:endParaRPr>
          </a:p>
        </p:txBody>
      </p:sp>
      <p:pic>
        <p:nvPicPr>
          <p:cNvPr id="6" name="Image 2" descr="cid:image002.png@01D58B53.5679B1A0">
            <a:extLst>
              <a:ext uri="{FF2B5EF4-FFF2-40B4-BE49-F238E27FC236}">
                <a16:creationId xmlns:a16="http://schemas.microsoft.com/office/drawing/2014/main" id="{2B9FA1EA-D70F-561F-8226-C8B54E1168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4" y="4764"/>
            <a:ext cx="1623740" cy="549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a:extLst>
              <a:ext uri="{FF2B5EF4-FFF2-40B4-BE49-F238E27FC236}">
                <a16:creationId xmlns:a16="http://schemas.microsoft.com/office/drawing/2014/main" id="{D0954A76-2813-35AC-4C73-F212A337704D}"/>
              </a:ext>
            </a:extLst>
          </p:cNvPr>
          <p:cNvPicPr>
            <a:picLocks noChangeAspect="1"/>
          </p:cNvPicPr>
          <p:nvPr/>
        </p:nvPicPr>
        <p:blipFill>
          <a:blip r:embed="rId3"/>
          <a:stretch>
            <a:fillRect/>
          </a:stretch>
        </p:blipFill>
        <p:spPr>
          <a:xfrm>
            <a:off x="105687" y="4101981"/>
            <a:ext cx="11946925" cy="2401665"/>
          </a:xfrm>
          <a:prstGeom prst="rect">
            <a:avLst/>
          </a:prstGeom>
        </p:spPr>
      </p:pic>
      <p:pic>
        <p:nvPicPr>
          <p:cNvPr id="4" name="Image 3">
            <a:extLst>
              <a:ext uri="{FF2B5EF4-FFF2-40B4-BE49-F238E27FC236}">
                <a16:creationId xmlns:a16="http://schemas.microsoft.com/office/drawing/2014/main" id="{A24CF9F6-1F43-86BD-1C54-CF3596ACE6DF}"/>
              </a:ext>
            </a:extLst>
          </p:cNvPr>
          <p:cNvPicPr>
            <a:picLocks noChangeAspect="1"/>
          </p:cNvPicPr>
          <p:nvPr/>
        </p:nvPicPr>
        <p:blipFill>
          <a:blip r:embed="rId4"/>
          <a:stretch>
            <a:fillRect/>
          </a:stretch>
        </p:blipFill>
        <p:spPr>
          <a:xfrm>
            <a:off x="7514796" y="0"/>
            <a:ext cx="4537816" cy="933803"/>
          </a:xfrm>
          <a:prstGeom prst="rect">
            <a:avLst/>
          </a:prstGeom>
        </p:spPr>
      </p:pic>
      <mc:AlternateContent xmlns:mc="http://schemas.openxmlformats.org/markup-compatibility/2006" xmlns:p14="http://schemas.microsoft.com/office/powerpoint/2010/main">
        <mc:Choice Requires="p14">
          <p:contentPart p14:bwMode="auto" r:id="rId5">
            <p14:nvContentPartPr>
              <p14:cNvPr id="8" name="Encre 7">
                <a:extLst>
                  <a:ext uri="{FF2B5EF4-FFF2-40B4-BE49-F238E27FC236}">
                    <a16:creationId xmlns:a16="http://schemas.microsoft.com/office/drawing/2014/main" id="{742C34C9-D837-FC15-9288-3BB82CF862DA}"/>
                  </a:ext>
                </a:extLst>
              </p14:cNvPr>
              <p14:cNvContentPartPr/>
              <p14:nvPr/>
            </p14:nvContentPartPr>
            <p14:xfrm>
              <a:off x="8972929" y="247825"/>
              <a:ext cx="9000" cy="606960"/>
            </p14:xfrm>
          </p:contentPart>
        </mc:Choice>
        <mc:Fallback xmlns="">
          <p:pic>
            <p:nvPicPr>
              <p:cNvPr id="8" name="Encre 7">
                <a:extLst>
                  <a:ext uri="{FF2B5EF4-FFF2-40B4-BE49-F238E27FC236}">
                    <a16:creationId xmlns:a16="http://schemas.microsoft.com/office/drawing/2014/main" id="{742C34C9-D837-FC15-9288-3BB82CF862DA}"/>
                  </a:ext>
                </a:extLst>
              </p:cNvPr>
              <p:cNvPicPr/>
              <p:nvPr/>
            </p:nvPicPr>
            <p:blipFill>
              <a:blip r:embed="rId6"/>
              <a:stretch>
                <a:fillRect/>
              </a:stretch>
            </p:blipFill>
            <p:spPr>
              <a:xfrm>
                <a:off x="8963929" y="238825"/>
                <a:ext cx="26640" cy="6246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0" name="Encre 9">
                <a:extLst>
                  <a:ext uri="{FF2B5EF4-FFF2-40B4-BE49-F238E27FC236}">
                    <a16:creationId xmlns:a16="http://schemas.microsoft.com/office/drawing/2014/main" id="{80A90471-6C9F-0ED2-B872-CD83D75413EC}"/>
                  </a:ext>
                </a:extLst>
              </p14:cNvPr>
              <p14:cNvContentPartPr/>
              <p14:nvPr/>
            </p14:nvContentPartPr>
            <p14:xfrm>
              <a:off x="8981569" y="863065"/>
              <a:ext cx="684000" cy="360"/>
            </p14:xfrm>
          </p:contentPart>
        </mc:Choice>
        <mc:Fallback xmlns="">
          <p:pic>
            <p:nvPicPr>
              <p:cNvPr id="10" name="Encre 9">
                <a:extLst>
                  <a:ext uri="{FF2B5EF4-FFF2-40B4-BE49-F238E27FC236}">
                    <a16:creationId xmlns:a16="http://schemas.microsoft.com/office/drawing/2014/main" id="{80A90471-6C9F-0ED2-B872-CD83D75413EC}"/>
                  </a:ext>
                </a:extLst>
              </p:cNvPr>
              <p:cNvPicPr/>
              <p:nvPr/>
            </p:nvPicPr>
            <p:blipFill>
              <a:blip r:embed="rId8"/>
              <a:stretch>
                <a:fillRect/>
              </a:stretch>
            </p:blipFill>
            <p:spPr>
              <a:xfrm>
                <a:off x="8972569" y="854065"/>
                <a:ext cx="70164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5" name="Encre 14">
                <a:extLst>
                  <a:ext uri="{FF2B5EF4-FFF2-40B4-BE49-F238E27FC236}">
                    <a16:creationId xmlns:a16="http://schemas.microsoft.com/office/drawing/2014/main" id="{3053979E-C3DE-D7EF-7859-5A8B5861C3F2}"/>
                  </a:ext>
                </a:extLst>
              </p14:cNvPr>
              <p14:cNvContentPartPr/>
              <p14:nvPr/>
            </p14:nvContentPartPr>
            <p14:xfrm>
              <a:off x="9665209" y="213265"/>
              <a:ext cx="720" cy="632880"/>
            </p14:xfrm>
          </p:contentPart>
        </mc:Choice>
        <mc:Fallback xmlns="">
          <p:pic>
            <p:nvPicPr>
              <p:cNvPr id="15" name="Encre 14">
                <a:extLst>
                  <a:ext uri="{FF2B5EF4-FFF2-40B4-BE49-F238E27FC236}">
                    <a16:creationId xmlns:a16="http://schemas.microsoft.com/office/drawing/2014/main" id="{3053979E-C3DE-D7EF-7859-5A8B5861C3F2}"/>
                  </a:ext>
                </a:extLst>
              </p:cNvPr>
              <p:cNvPicPr/>
              <p:nvPr/>
            </p:nvPicPr>
            <p:blipFill>
              <a:blip r:embed="rId10"/>
              <a:stretch>
                <a:fillRect/>
              </a:stretch>
            </p:blipFill>
            <p:spPr>
              <a:xfrm>
                <a:off x="9647209" y="204265"/>
                <a:ext cx="36000" cy="65052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7" name="Encre 16">
                <a:extLst>
                  <a:ext uri="{FF2B5EF4-FFF2-40B4-BE49-F238E27FC236}">
                    <a16:creationId xmlns:a16="http://schemas.microsoft.com/office/drawing/2014/main" id="{75527669-60D3-A323-8986-BEA278E6A57D}"/>
                  </a:ext>
                </a:extLst>
              </p14:cNvPr>
              <p14:cNvContentPartPr/>
              <p14:nvPr/>
            </p14:nvContentPartPr>
            <p14:xfrm>
              <a:off x="8964289" y="213625"/>
              <a:ext cx="675720" cy="720"/>
            </p14:xfrm>
          </p:contentPart>
        </mc:Choice>
        <mc:Fallback xmlns="">
          <p:pic>
            <p:nvPicPr>
              <p:cNvPr id="17" name="Encre 16">
                <a:extLst>
                  <a:ext uri="{FF2B5EF4-FFF2-40B4-BE49-F238E27FC236}">
                    <a16:creationId xmlns:a16="http://schemas.microsoft.com/office/drawing/2014/main" id="{75527669-60D3-A323-8986-BEA278E6A57D}"/>
                  </a:ext>
                </a:extLst>
              </p:cNvPr>
              <p:cNvPicPr/>
              <p:nvPr/>
            </p:nvPicPr>
            <p:blipFill>
              <a:blip r:embed="rId12"/>
              <a:stretch>
                <a:fillRect/>
              </a:stretch>
            </p:blipFill>
            <p:spPr>
              <a:xfrm>
                <a:off x="8955289" y="195625"/>
                <a:ext cx="693360" cy="36000"/>
              </a:xfrm>
              <a:prstGeom prst="rect">
                <a:avLst/>
              </a:prstGeom>
            </p:spPr>
          </p:pic>
        </mc:Fallback>
      </mc:AlternateContent>
      <p:sp>
        <p:nvSpPr>
          <p:cNvPr id="2" name="Espace réservé du pied de page 1">
            <a:extLst>
              <a:ext uri="{FF2B5EF4-FFF2-40B4-BE49-F238E27FC236}">
                <a16:creationId xmlns:a16="http://schemas.microsoft.com/office/drawing/2014/main" id="{E4164B8B-8D06-7E41-AA7A-921141753FF8}"/>
              </a:ext>
            </a:extLst>
          </p:cNvPr>
          <p:cNvSpPr>
            <a:spLocks noGrp="1"/>
          </p:cNvSpPr>
          <p:nvPr>
            <p:ph type="ftr" sz="quarter" idx="11"/>
          </p:nvPr>
        </p:nvSpPr>
        <p:spPr/>
        <p:txBody>
          <a:bodyPr/>
          <a:lstStyle/>
          <a:p>
            <a:r>
              <a:rPr lang="fr-FR"/>
              <a:t>23/07/2026</a:t>
            </a:r>
            <a:endParaRPr lang="fr-FR" dirty="0"/>
          </a:p>
        </p:txBody>
      </p:sp>
    </p:spTree>
    <p:extLst>
      <p:ext uri="{BB962C8B-B14F-4D97-AF65-F5344CB8AC3E}">
        <p14:creationId xmlns:p14="http://schemas.microsoft.com/office/powerpoint/2010/main" val="21243286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DDBE6C-E724-54A3-9368-0B39C7B212A4}"/>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43E32D10-A63F-AE8D-41EE-C018E1702F9E}"/>
              </a:ext>
            </a:extLst>
          </p:cNvPr>
          <p:cNvSpPr txBox="1"/>
          <p:nvPr/>
        </p:nvSpPr>
        <p:spPr>
          <a:xfrm>
            <a:off x="245075" y="554636"/>
            <a:ext cx="11807537" cy="6817251"/>
          </a:xfrm>
          <a:prstGeom prst="rect">
            <a:avLst/>
          </a:prstGeom>
          <a:noFill/>
          <a:ln>
            <a:noFill/>
          </a:ln>
        </p:spPr>
        <p:txBody>
          <a:bodyPr wrap="square" rtlCol="0">
            <a:spAutoFit/>
          </a:bodyPr>
          <a:lstStyle/>
          <a:p>
            <a:endParaRPr lang="fr-FR" sz="1200" b="1" dirty="0">
              <a:solidFill>
                <a:srgbClr val="0070C0"/>
              </a:solidFill>
              <a:latin typeface="Arial" panose="020B0604020202020204" pitchFamily="34" charset="0"/>
              <a:cs typeface="Arial" panose="020B0604020202020204" pitchFamily="34" charset="0"/>
            </a:endParaRPr>
          </a:p>
          <a:p>
            <a:pPr algn="ctr"/>
            <a:endParaRPr lang="fr-FR" sz="3200" b="1" dirty="0">
              <a:solidFill>
                <a:srgbClr val="0070C0"/>
              </a:solidFill>
              <a:latin typeface="Arial" panose="020B0604020202020204" pitchFamily="34" charset="0"/>
              <a:cs typeface="Arial" panose="020B0604020202020204" pitchFamily="34" charset="0"/>
            </a:endParaRPr>
          </a:p>
          <a:p>
            <a:pPr algn="ctr"/>
            <a:endParaRPr lang="fr-FR" sz="2000" b="1" dirty="0">
              <a:solidFill>
                <a:srgbClr val="0070C0"/>
              </a:solidFill>
              <a:latin typeface="Arial" panose="020B0604020202020204" pitchFamily="34" charset="0"/>
              <a:cs typeface="Arial" panose="020B0604020202020204" pitchFamily="34" charset="0"/>
            </a:endParaRPr>
          </a:p>
          <a:p>
            <a:pPr algn="ctr"/>
            <a:endParaRPr lang="fr-FR" sz="2000" b="1" dirty="0">
              <a:solidFill>
                <a:srgbClr val="0070C0"/>
              </a:solidFill>
              <a:latin typeface="Arial" panose="020B0604020202020204" pitchFamily="34" charset="0"/>
              <a:cs typeface="Arial" panose="020B0604020202020204" pitchFamily="34" charset="0"/>
            </a:endParaRPr>
          </a:p>
          <a:p>
            <a:pPr algn="ctr"/>
            <a:endParaRPr lang="fr-FR" sz="1050" b="1" dirty="0">
              <a:latin typeface="Arial" panose="020B0604020202020204" pitchFamily="34" charset="0"/>
              <a:cs typeface="Arial" panose="020B0604020202020204" pitchFamily="34" charset="0"/>
            </a:endParaRPr>
          </a:p>
          <a:p>
            <a:endParaRPr lang="fr-FR" sz="1200" dirty="0"/>
          </a:p>
          <a:p>
            <a:endParaRPr lang="fr-FR" sz="1200" b="1" dirty="0"/>
          </a:p>
          <a:p>
            <a:endParaRPr lang="fr-FR" sz="1200" dirty="0"/>
          </a:p>
          <a:p>
            <a:endParaRPr lang="fr-FR" sz="1200" b="1" dirty="0"/>
          </a:p>
          <a:p>
            <a:endParaRPr lang="fr-FR" sz="1200" b="1" dirty="0"/>
          </a:p>
          <a:p>
            <a:pPr algn="ctr"/>
            <a:endParaRPr lang="fr-FR" sz="1200" b="1" dirty="0"/>
          </a:p>
          <a:p>
            <a:endParaRPr lang="fr-FR" sz="1200" b="1" dirty="0"/>
          </a:p>
          <a:p>
            <a:endParaRPr lang="fr-FR" sz="1200" b="1" dirty="0"/>
          </a:p>
          <a:p>
            <a:endParaRPr lang="fr-FR" sz="1200" dirty="0"/>
          </a:p>
          <a:p>
            <a:pPr algn="ctr"/>
            <a:endParaRPr lang="fr-FR" sz="3200" b="1" dirty="0"/>
          </a:p>
          <a:p>
            <a:pPr algn="ctr"/>
            <a:endParaRPr lang="fr-FR" sz="3200" b="1" dirty="0"/>
          </a:p>
          <a:p>
            <a:pPr algn="ctr"/>
            <a:endParaRPr lang="fr-FR" sz="3200" b="1" dirty="0"/>
          </a:p>
          <a:p>
            <a:pPr algn="ctr"/>
            <a:endParaRPr lang="fr-FR" sz="3200" b="1" dirty="0"/>
          </a:p>
          <a:p>
            <a:pPr algn="ctr"/>
            <a:endParaRPr lang="fr-FR" sz="3200" b="1" dirty="0"/>
          </a:p>
          <a:p>
            <a:pPr algn="ctr"/>
            <a:endParaRPr lang="fr-FR" sz="3200" b="1" dirty="0"/>
          </a:p>
          <a:p>
            <a:pPr algn="ctr"/>
            <a:endParaRPr lang="fr-FR" sz="3200" b="1" dirty="0"/>
          </a:p>
          <a:p>
            <a:pPr algn="ctr"/>
            <a:endParaRPr lang="fr-FR" sz="1050" b="1" dirty="0">
              <a:solidFill>
                <a:srgbClr val="0070C0"/>
              </a:solidFill>
              <a:latin typeface="Arial" panose="020B0604020202020204" pitchFamily="34" charset="0"/>
              <a:cs typeface="Arial" panose="020B0604020202020204" pitchFamily="34" charset="0"/>
            </a:endParaRPr>
          </a:p>
        </p:txBody>
      </p:sp>
      <p:pic>
        <p:nvPicPr>
          <p:cNvPr id="6" name="Image 2" descr="cid:image002.png@01D58B53.5679B1A0">
            <a:extLst>
              <a:ext uri="{FF2B5EF4-FFF2-40B4-BE49-F238E27FC236}">
                <a16:creationId xmlns:a16="http://schemas.microsoft.com/office/drawing/2014/main" id="{9B8A75F4-94F7-ED38-A403-818F020C31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4" y="4764"/>
            <a:ext cx="1623740" cy="549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 3">
            <a:extLst>
              <a:ext uri="{FF2B5EF4-FFF2-40B4-BE49-F238E27FC236}">
                <a16:creationId xmlns:a16="http://schemas.microsoft.com/office/drawing/2014/main" id="{44ECE218-9509-91FE-D50A-F9DAC401C981}"/>
              </a:ext>
            </a:extLst>
          </p:cNvPr>
          <p:cNvPicPr>
            <a:picLocks noChangeAspect="1"/>
          </p:cNvPicPr>
          <p:nvPr/>
        </p:nvPicPr>
        <p:blipFill>
          <a:blip r:embed="rId3"/>
          <a:stretch>
            <a:fillRect/>
          </a:stretch>
        </p:blipFill>
        <p:spPr>
          <a:xfrm>
            <a:off x="45578" y="592959"/>
            <a:ext cx="11946925" cy="2836041"/>
          </a:xfrm>
          <a:prstGeom prst="rect">
            <a:avLst/>
          </a:prstGeom>
        </p:spPr>
      </p:pic>
      <p:pic>
        <p:nvPicPr>
          <p:cNvPr id="8" name="Image 7">
            <a:extLst>
              <a:ext uri="{FF2B5EF4-FFF2-40B4-BE49-F238E27FC236}">
                <a16:creationId xmlns:a16="http://schemas.microsoft.com/office/drawing/2014/main" id="{B46E8002-7BC1-3BBC-C5EA-391147EAE322}"/>
              </a:ext>
            </a:extLst>
          </p:cNvPr>
          <p:cNvPicPr>
            <a:picLocks noChangeAspect="1"/>
          </p:cNvPicPr>
          <p:nvPr/>
        </p:nvPicPr>
        <p:blipFill>
          <a:blip r:embed="rId4"/>
          <a:stretch>
            <a:fillRect/>
          </a:stretch>
        </p:blipFill>
        <p:spPr>
          <a:xfrm>
            <a:off x="45578" y="3572141"/>
            <a:ext cx="11992503" cy="3093579"/>
          </a:xfrm>
          <a:prstGeom prst="rect">
            <a:avLst/>
          </a:prstGeom>
        </p:spPr>
      </p:pic>
      <p:sp>
        <p:nvSpPr>
          <p:cNvPr id="2" name="Espace réservé du pied de page 1">
            <a:extLst>
              <a:ext uri="{FF2B5EF4-FFF2-40B4-BE49-F238E27FC236}">
                <a16:creationId xmlns:a16="http://schemas.microsoft.com/office/drawing/2014/main" id="{0255301F-F4A2-CDE2-480E-7076039C41FC}"/>
              </a:ext>
            </a:extLst>
          </p:cNvPr>
          <p:cNvSpPr>
            <a:spLocks noGrp="1"/>
          </p:cNvSpPr>
          <p:nvPr>
            <p:ph type="ftr" sz="quarter" idx="11"/>
          </p:nvPr>
        </p:nvSpPr>
        <p:spPr/>
        <p:txBody>
          <a:bodyPr/>
          <a:lstStyle/>
          <a:p>
            <a:r>
              <a:rPr lang="fr-FR"/>
              <a:t>23/07/2026</a:t>
            </a:r>
            <a:endParaRPr lang="fr-FR" dirty="0"/>
          </a:p>
        </p:txBody>
      </p:sp>
    </p:spTree>
    <p:extLst>
      <p:ext uri="{BB962C8B-B14F-4D97-AF65-F5344CB8AC3E}">
        <p14:creationId xmlns:p14="http://schemas.microsoft.com/office/powerpoint/2010/main" val="37695931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843FE3-9E16-3C9A-410E-B588284A236E}"/>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1B999388-3266-3DBA-9A6C-3B9DBA8E5E80}"/>
              </a:ext>
            </a:extLst>
          </p:cNvPr>
          <p:cNvSpPr txBox="1"/>
          <p:nvPr/>
        </p:nvSpPr>
        <p:spPr>
          <a:xfrm>
            <a:off x="245075" y="554636"/>
            <a:ext cx="11807537" cy="7186583"/>
          </a:xfrm>
          <a:prstGeom prst="rect">
            <a:avLst/>
          </a:prstGeom>
          <a:noFill/>
          <a:ln>
            <a:noFill/>
          </a:ln>
        </p:spPr>
        <p:txBody>
          <a:bodyPr wrap="square" rtlCol="0">
            <a:spAutoFit/>
          </a:bodyPr>
          <a:lstStyle/>
          <a:p>
            <a:r>
              <a:rPr lang="fr-FR" sz="1200" b="1" dirty="0">
                <a:solidFill>
                  <a:srgbClr val="0070C0"/>
                </a:solidFill>
                <a:latin typeface="Arial" panose="020B0604020202020204" pitchFamily="34" charset="0"/>
                <a:cs typeface="Arial" panose="020B0604020202020204" pitchFamily="34" charset="0"/>
              </a:rPr>
              <a:t>3) GESTION DEVIS</a:t>
            </a:r>
          </a:p>
          <a:p>
            <a:endParaRPr lang="fr-FR" sz="1200" b="1" dirty="0">
              <a:solidFill>
                <a:srgbClr val="0070C0"/>
              </a:solidFill>
              <a:latin typeface="Arial" panose="020B0604020202020204" pitchFamily="34" charset="0"/>
              <a:cs typeface="Arial" panose="020B0604020202020204" pitchFamily="34" charset="0"/>
            </a:endParaRPr>
          </a:p>
          <a:p>
            <a:endParaRPr lang="fr-FR" sz="1200" b="1" dirty="0">
              <a:solidFill>
                <a:srgbClr val="0070C0"/>
              </a:solidFill>
              <a:latin typeface="Arial" panose="020B0604020202020204" pitchFamily="34" charset="0"/>
              <a:cs typeface="Arial" panose="020B0604020202020204" pitchFamily="34" charset="0"/>
            </a:endParaRPr>
          </a:p>
          <a:p>
            <a:pPr algn="ctr"/>
            <a:r>
              <a:rPr lang="fr-FR" sz="3200" b="1" dirty="0">
                <a:solidFill>
                  <a:srgbClr val="0070C0"/>
                </a:solidFill>
                <a:latin typeface="Arial" panose="020B0604020202020204" pitchFamily="34" charset="0"/>
                <a:cs typeface="Arial" panose="020B0604020202020204" pitchFamily="34" charset="0"/>
              </a:rPr>
              <a:t>		</a:t>
            </a:r>
            <a:r>
              <a:rPr lang="fr-FR" sz="200" b="1" dirty="0">
                <a:solidFill>
                  <a:srgbClr val="0070C0"/>
                </a:solidFill>
                <a:latin typeface="Arial" panose="020B0604020202020204" pitchFamily="34" charset="0"/>
                <a:cs typeface="Arial" panose="020B0604020202020204" pitchFamily="34" charset="0"/>
              </a:rPr>
              <a:t>f</a:t>
            </a:r>
            <a:endParaRPr lang="fr-FR" sz="3200" b="1" dirty="0">
              <a:solidFill>
                <a:srgbClr val="0070C0"/>
              </a:solidFill>
              <a:latin typeface="Arial" panose="020B0604020202020204" pitchFamily="34" charset="0"/>
              <a:cs typeface="Arial" panose="020B0604020202020204" pitchFamily="34" charset="0"/>
            </a:endParaRPr>
          </a:p>
          <a:p>
            <a:pPr algn="ctr"/>
            <a:endParaRPr lang="fr-FR" sz="2000" b="1" dirty="0">
              <a:solidFill>
                <a:srgbClr val="0070C0"/>
              </a:solidFill>
              <a:latin typeface="Arial" panose="020B0604020202020204" pitchFamily="34" charset="0"/>
              <a:cs typeface="Arial" panose="020B0604020202020204" pitchFamily="34" charset="0"/>
            </a:endParaRPr>
          </a:p>
          <a:p>
            <a:pPr algn="ctr"/>
            <a:endParaRPr lang="fr-FR" sz="2000" b="1" dirty="0">
              <a:solidFill>
                <a:srgbClr val="0070C0"/>
              </a:solidFill>
              <a:latin typeface="Arial" panose="020B0604020202020204" pitchFamily="34" charset="0"/>
              <a:cs typeface="Arial" panose="020B0604020202020204" pitchFamily="34" charset="0"/>
            </a:endParaRPr>
          </a:p>
          <a:p>
            <a:pPr algn="ctr"/>
            <a:endParaRPr lang="fr-FR" sz="1050" b="1" dirty="0">
              <a:latin typeface="Arial" panose="020B0604020202020204" pitchFamily="34" charset="0"/>
              <a:cs typeface="Arial" panose="020B0604020202020204" pitchFamily="34" charset="0"/>
            </a:endParaRPr>
          </a:p>
          <a:p>
            <a:endParaRPr lang="fr-FR" sz="1200" dirty="0"/>
          </a:p>
          <a:p>
            <a:endParaRPr lang="fr-FR" sz="1200" b="1" dirty="0"/>
          </a:p>
          <a:p>
            <a:endParaRPr lang="fr-FR" sz="1200" dirty="0"/>
          </a:p>
          <a:p>
            <a:endParaRPr lang="fr-FR" sz="1200" b="1" dirty="0"/>
          </a:p>
          <a:p>
            <a:endParaRPr lang="fr-FR" sz="1200" b="1" dirty="0"/>
          </a:p>
          <a:p>
            <a:pPr algn="ctr"/>
            <a:endParaRPr lang="fr-FR" sz="1200" b="1" dirty="0"/>
          </a:p>
          <a:p>
            <a:endParaRPr lang="fr-FR" sz="1200" b="1" dirty="0"/>
          </a:p>
          <a:p>
            <a:endParaRPr lang="fr-FR" sz="1200" b="1" dirty="0"/>
          </a:p>
          <a:p>
            <a:endParaRPr lang="fr-FR" sz="1200" dirty="0"/>
          </a:p>
          <a:p>
            <a:pPr algn="ctr"/>
            <a:endParaRPr lang="fr-FR" sz="3200" b="1" dirty="0"/>
          </a:p>
          <a:p>
            <a:pPr algn="ctr"/>
            <a:endParaRPr lang="fr-FR" sz="3200" b="1" dirty="0"/>
          </a:p>
          <a:p>
            <a:pPr algn="ctr"/>
            <a:endParaRPr lang="fr-FR" sz="3200" b="1" dirty="0"/>
          </a:p>
          <a:p>
            <a:pPr algn="ctr"/>
            <a:endParaRPr lang="fr-FR" sz="3200" b="1" dirty="0"/>
          </a:p>
          <a:p>
            <a:pPr algn="ctr"/>
            <a:endParaRPr lang="fr-FR" sz="3200" b="1" dirty="0"/>
          </a:p>
          <a:p>
            <a:pPr algn="ctr"/>
            <a:endParaRPr lang="fr-FR" sz="3200" b="1" dirty="0"/>
          </a:p>
          <a:p>
            <a:pPr algn="ctr"/>
            <a:endParaRPr lang="fr-FR" sz="3200" b="1" dirty="0"/>
          </a:p>
          <a:p>
            <a:pPr algn="ctr"/>
            <a:endParaRPr lang="fr-FR" sz="1050" b="1" dirty="0">
              <a:solidFill>
                <a:srgbClr val="0070C0"/>
              </a:solidFill>
              <a:latin typeface="Arial" panose="020B0604020202020204" pitchFamily="34" charset="0"/>
              <a:cs typeface="Arial" panose="020B0604020202020204" pitchFamily="34" charset="0"/>
            </a:endParaRPr>
          </a:p>
        </p:txBody>
      </p:sp>
      <p:pic>
        <p:nvPicPr>
          <p:cNvPr id="6" name="Image 2" descr="cid:image002.png@01D58B53.5679B1A0">
            <a:extLst>
              <a:ext uri="{FF2B5EF4-FFF2-40B4-BE49-F238E27FC236}">
                <a16:creationId xmlns:a16="http://schemas.microsoft.com/office/drawing/2014/main" id="{37ADC3DD-4A77-C2A0-50EF-693EC32D45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4" y="4764"/>
            <a:ext cx="1623740" cy="549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 3">
            <a:extLst>
              <a:ext uri="{FF2B5EF4-FFF2-40B4-BE49-F238E27FC236}">
                <a16:creationId xmlns:a16="http://schemas.microsoft.com/office/drawing/2014/main" id="{B394E1BF-8027-9BFC-686D-D873FFED9949}"/>
              </a:ext>
            </a:extLst>
          </p:cNvPr>
          <p:cNvPicPr>
            <a:picLocks noChangeAspect="1"/>
          </p:cNvPicPr>
          <p:nvPr/>
        </p:nvPicPr>
        <p:blipFill>
          <a:blip r:embed="rId3"/>
          <a:stretch>
            <a:fillRect/>
          </a:stretch>
        </p:blipFill>
        <p:spPr>
          <a:xfrm>
            <a:off x="148698" y="796493"/>
            <a:ext cx="6618628" cy="3016040"/>
          </a:xfrm>
          <a:prstGeom prst="rect">
            <a:avLst/>
          </a:prstGeom>
        </p:spPr>
      </p:pic>
      <p:pic>
        <p:nvPicPr>
          <p:cNvPr id="7" name="Image 6">
            <a:extLst>
              <a:ext uri="{FF2B5EF4-FFF2-40B4-BE49-F238E27FC236}">
                <a16:creationId xmlns:a16="http://schemas.microsoft.com/office/drawing/2014/main" id="{399E1649-5C9A-2210-B7E2-17AFF61ED473}"/>
              </a:ext>
            </a:extLst>
          </p:cNvPr>
          <p:cNvPicPr>
            <a:picLocks noChangeAspect="1"/>
          </p:cNvPicPr>
          <p:nvPr/>
        </p:nvPicPr>
        <p:blipFill>
          <a:blip r:embed="rId4"/>
          <a:stretch>
            <a:fillRect/>
          </a:stretch>
        </p:blipFill>
        <p:spPr>
          <a:xfrm>
            <a:off x="5541996" y="3087240"/>
            <a:ext cx="6618628" cy="3595852"/>
          </a:xfrm>
          <a:prstGeom prst="rect">
            <a:avLst/>
          </a:prstGeom>
        </p:spPr>
      </p:pic>
      <p:sp>
        <p:nvSpPr>
          <p:cNvPr id="8" name="ZoneTexte 7">
            <a:extLst>
              <a:ext uri="{FF2B5EF4-FFF2-40B4-BE49-F238E27FC236}">
                <a16:creationId xmlns:a16="http://schemas.microsoft.com/office/drawing/2014/main" id="{33806784-C597-6A08-62F0-052D0096E3A0}"/>
              </a:ext>
            </a:extLst>
          </p:cNvPr>
          <p:cNvSpPr txBox="1"/>
          <p:nvPr/>
        </p:nvSpPr>
        <p:spPr>
          <a:xfrm>
            <a:off x="7084465" y="1076770"/>
            <a:ext cx="4968148" cy="923330"/>
          </a:xfrm>
          <a:prstGeom prst="rect">
            <a:avLst/>
          </a:prstGeom>
          <a:noFill/>
        </p:spPr>
        <p:txBody>
          <a:bodyPr wrap="square" rtlCol="0">
            <a:spAutoFit/>
          </a:bodyPr>
          <a:lstStyle/>
          <a:p>
            <a:r>
              <a:rPr lang="fr-FR" dirty="0"/>
              <a:t>Pour réaliser vos devis, toujours dans l’espace « CRM/ventes), cliquer sur liste des devis puis nouveau (en haut à droite).</a:t>
            </a:r>
          </a:p>
        </p:txBody>
      </p:sp>
      <p:sp>
        <p:nvSpPr>
          <p:cNvPr id="9" name="ZoneTexte 8">
            <a:extLst>
              <a:ext uri="{FF2B5EF4-FFF2-40B4-BE49-F238E27FC236}">
                <a16:creationId xmlns:a16="http://schemas.microsoft.com/office/drawing/2014/main" id="{890F410C-60DD-FC4C-F2DA-20255F39F79E}"/>
              </a:ext>
            </a:extLst>
          </p:cNvPr>
          <p:cNvSpPr txBox="1"/>
          <p:nvPr/>
        </p:nvSpPr>
        <p:spPr>
          <a:xfrm>
            <a:off x="0" y="3812533"/>
            <a:ext cx="5393298" cy="3139321"/>
          </a:xfrm>
          <a:prstGeom prst="rect">
            <a:avLst/>
          </a:prstGeom>
          <a:noFill/>
        </p:spPr>
        <p:txBody>
          <a:bodyPr wrap="square" rtlCol="0">
            <a:spAutoFit/>
          </a:bodyPr>
          <a:lstStyle/>
          <a:p>
            <a:r>
              <a:rPr lang="fr-FR" dirty="0"/>
              <a:t>Vous pouvez chercher vos clients/prospects directement en renseignant son nom. Par la suite, vous pourrez :</a:t>
            </a:r>
          </a:p>
          <a:p>
            <a:r>
              <a:rPr lang="fr-FR" dirty="0"/>
              <a:t>- Sélectionner le type et mode de règlement ;</a:t>
            </a:r>
          </a:p>
          <a:p>
            <a:pPr marL="285750" indent="-285750">
              <a:buFontTx/>
              <a:buChar char="-"/>
            </a:pPr>
            <a:r>
              <a:rPr lang="fr-FR" dirty="0"/>
              <a:t>Renseigner une date de validité du devis ;</a:t>
            </a:r>
          </a:p>
          <a:p>
            <a:pPr marL="285750" indent="-285750">
              <a:buFontTx/>
              <a:buChar char="-"/>
            </a:pPr>
            <a:r>
              <a:rPr lang="fr-FR" dirty="0"/>
              <a:t>Définir les produits à intégrer dans le devis ;</a:t>
            </a:r>
          </a:p>
          <a:p>
            <a:pPr marL="285750" indent="-285750">
              <a:buFontTx/>
              <a:buChar char="-"/>
            </a:pPr>
            <a:r>
              <a:rPr lang="fr-FR" dirty="0"/>
              <a:t>Appliquer une remise si besoin ou appliquer une retenue de garantie</a:t>
            </a:r>
          </a:p>
          <a:p>
            <a:pPr marL="285750" indent="-285750">
              <a:buFontTx/>
              <a:buChar char="-"/>
            </a:pPr>
            <a:r>
              <a:rPr lang="fr-FR" dirty="0"/>
              <a:t>Puis le valider une fois qu’il est réalisé</a:t>
            </a:r>
          </a:p>
          <a:p>
            <a:pPr marL="285750" indent="-285750">
              <a:buFontTx/>
              <a:buChar char="-"/>
            </a:pPr>
            <a:r>
              <a:rPr lang="fr-FR" dirty="0"/>
              <a:t>Pour information, le numéro chrono s’applique automatiquement</a:t>
            </a:r>
          </a:p>
        </p:txBody>
      </p:sp>
      <p:sp>
        <p:nvSpPr>
          <p:cNvPr id="2" name="Espace réservé du pied de page 1">
            <a:extLst>
              <a:ext uri="{FF2B5EF4-FFF2-40B4-BE49-F238E27FC236}">
                <a16:creationId xmlns:a16="http://schemas.microsoft.com/office/drawing/2014/main" id="{5F6D2296-33B4-A10F-89C3-AF06701F98A1}"/>
              </a:ext>
            </a:extLst>
          </p:cNvPr>
          <p:cNvSpPr>
            <a:spLocks noGrp="1"/>
          </p:cNvSpPr>
          <p:nvPr>
            <p:ph type="ftr" sz="quarter" idx="11"/>
          </p:nvPr>
        </p:nvSpPr>
        <p:spPr/>
        <p:txBody>
          <a:bodyPr/>
          <a:lstStyle/>
          <a:p>
            <a:r>
              <a:rPr lang="fr-FR"/>
              <a:t>23/07/2026</a:t>
            </a:r>
            <a:endParaRPr lang="fr-FR" dirty="0"/>
          </a:p>
        </p:txBody>
      </p:sp>
    </p:spTree>
    <p:extLst>
      <p:ext uri="{BB962C8B-B14F-4D97-AF65-F5344CB8AC3E}">
        <p14:creationId xmlns:p14="http://schemas.microsoft.com/office/powerpoint/2010/main" val="18689972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E17B1BBD-BBE8-DD6C-CE3D-347996BD69F5}"/>
              </a:ext>
            </a:extLst>
          </p:cNvPr>
          <p:cNvPicPr>
            <a:picLocks noChangeAspect="1"/>
          </p:cNvPicPr>
          <p:nvPr/>
        </p:nvPicPr>
        <p:blipFill>
          <a:blip r:embed="rId2"/>
          <a:stretch>
            <a:fillRect/>
          </a:stretch>
        </p:blipFill>
        <p:spPr>
          <a:xfrm>
            <a:off x="1000907" y="1916297"/>
            <a:ext cx="9594440" cy="4571998"/>
          </a:xfrm>
          <a:prstGeom prst="rect">
            <a:avLst/>
          </a:prstGeom>
        </p:spPr>
      </p:pic>
      <p:sp>
        <p:nvSpPr>
          <p:cNvPr id="14" name="ZoneTexte 13">
            <a:extLst>
              <a:ext uri="{FF2B5EF4-FFF2-40B4-BE49-F238E27FC236}">
                <a16:creationId xmlns:a16="http://schemas.microsoft.com/office/drawing/2014/main" id="{8F911BD9-1EB5-F862-D1D0-ECC29C8060BB}"/>
              </a:ext>
            </a:extLst>
          </p:cNvPr>
          <p:cNvSpPr txBox="1"/>
          <p:nvPr/>
        </p:nvSpPr>
        <p:spPr>
          <a:xfrm>
            <a:off x="183573" y="635302"/>
            <a:ext cx="11824854" cy="1200329"/>
          </a:xfrm>
          <a:prstGeom prst="rect">
            <a:avLst/>
          </a:prstGeom>
          <a:noFill/>
        </p:spPr>
        <p:txBody>
          <a:bodyPr wrap="square" rtlCol="0">
            <a:spAutoFit/>
          </a:bodyPr>
          <a:lstStyle/>
          <a:p>
            <a:r>
              <a:rPr lang="fr-FR" dirty="0"/>
              <a:t>Vous retrouverez ensuite le récapitulatif de votre devis. Vous pouvez dorénavant l’envoyer par mail et/ou modifier son statut si nécessaire afin d’avoir un suivi.</a:t>
            </a:r>
            <a:br>
              <a:rPr lang="fr-FR" dirty="0"/>
            </a:br>
            <a:r>
              <a:rPr lang="fr-FR" dirty="0"/>
              <a:t>Dans l’onglet « créer un document », vous aurez la possibilité de transformer le devis en facture ou bien de générer des factures d’acompte/situation si nécessaire en renseignant directement le montant ou le pourcentage demandé.</a:t>
            </a:r>
          </a:p>
        </p:txBody>
      </p:sp>
      <p:pic>
        <p:nvPicPr>
          <p:cNvPr id="15" name="Image 2" descr="cid:image002.png@01D58B53.5679B1A0">
            <a:extLst>
              <a:ext uri="{FF2B5EF4-FFF2-40B4-BE49-F238E27FC236}">
                <a16:creationId xmlns:a16="http://schemas.microsoft.com/office/drawing/2014/main" id="{BF165898-5B54-2272-5F04-10572D21D4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4" y="4764"/>
            <a:ext cx="1623740" cy="549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ce réservé du pied de page 1">
            <a:extLst>
              <a:ext uri="{FF2B5EF4-FFF2-40B4-BE49-F238E27FC236}">
                <a16:creationId xmlns:a16="http://schemas.microsoft.com/office/drawing/2014/main" id="{5A06C419-4F8E-3330-D01F-6064DEFD3357}"/>
              </a:ext>
            </a:extLst>
          </p:cNvPr>
          <p:cNvSpPr>
            <a:spLocks noGrp="1"/>
          </p:cNvSpPr>
          <p:nvPr>
            <p:ph type="ftr" sz="quarter" idx="11"/>
          </p:nvPr>
        </p:nvSpPr>
        <p:spPr/>
        <p:txBody>
          <a:bodyPr/>
          <a:lstStyle/>
          <a:p>
            <a:r>
              <a:rPr lang="fr-FR"/>
              <a:t>23/07/2026</a:t>
            </a:r>
            <a:endParaRPr lang="fr-FR" dirty="0"/>
          </a:p>
        </p:txBody>
      </p:sp>
    </p:spTree>
    <p:extLst>
      <p:ext uri="{BB962C8B-B14F-4D97-AF65-F5344CB8AC3E}">
        <p14:creationId xmlns:p14="http://schemas.microsoft.com/office/powerpoint/2010/main" val="18487620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D7F9833E-EB1D-3C9C-2429-2F20364F3DDE}"/>
              </a:ext>
            </a:extLst>
          </p:cNvPr>
          <p:cNvPicPr>
            <a:picLocks noChangeAspect="1"/>
          </p:cNvPicPr>
          <p:nvPr/>
        </p:nvPicPr>
        <p:blipFill>
          <a:blip r:embed="rId2"/>
          <a:stretch>
            <a:fillRect/>
          </a:stretch>
        </p:blipFill>
        <p:spPr>
          <a:xfrm>
            <a:off x="145473" y="2117648"/>
            <a:ext cx="6913194" cy="3734042"/>
          </a:xfrm>
          <a:prstGeom prst="rect">
            <a:avLst/>
          </a:prstGeom>
        </p:spPr>
      </p:pic>
      <p:sp>
        <p:nvSpPr>
          <p:cNvPr id="7" name="ZoneTexte 6">
            <a:extLst>
              <a:ext uri="{FF2B5EF4-FFF2-40B4-BE49-F238E27FC236}">
                <a16:creationId xmlns:a16="http://schemas.microsoft.com/office/drawing/2014/main" id="{AF3AF74D-0697-674C-48AC-581D64F91896}"/>
              </a:ext>
            </a:extLst>
          </p:cNvPr>
          <p:cNvSpPr txBox="1"/>
          <p:nvPr/>
        </p:nvSpPr>
        <p:spPr>
          <a:xfrm>
            <a:off x="301336" y="518192"/>
            <a:ext cx="11513127" cy="1292662"/>
          </a:xfrm>
          <a:prstGeom prst="rect">
            <a:avLst/>
          </a:prstGeom>
          <a:noFill/>
        </p:spPr>
        <p:txBody>
          <a:bodyPr wrap="square">
            <a:spAutoFit/>
          </a:bodyPr>
          <a:lstStyle/>
          <a:p>
            <a:r>
              <a:rPr lang="fr-FR" sz="1800" b="1" dirty="0">
                <a:solidFill>
                  <a:srgbClr val="0070C0"/>
                </a:solidFill>
                <a:latin typeface="Arial" panose="020B0604020202020204" pitchFamily="34" charset="0"/>
                <a:cs typeface="Arial" panose="020B0604020202020204" pitchFamily="34" charset="0"/>
              </a:rPr>
              <a:t>4) GESTION </a:t>
            </a:r>
            <a:r>
              <a:rPr lang="fr-FR" b="1" dirty="0">
                <a:solidFill>
                  <a:srgbClr val="0070C0"/>
                </a:solidFill>
                <a:latin typeface="Arial" panose="020B0604020202020204" pitchFamily="34" charset="0"/>
                <a:cs typeface="Arial" panose="020B0604020202020204" pitchFamily="34" charset="0"/>
              </a:rPr>
              <a:t>FACTURES</a:t>
            </a:r>
          </a:p>
          <a:p>
            <a:endParaRPr lang="fr-FR" sz="1200" b="1" dirty="0">
              <a:solidFill>
                <a:srgbClr val="0070C0"/>
              </a:solidFill>
              <a:latin typeface="Arial" panose="020B0604020202020204" pitchFamily="34" charset="0"/>
              <a:cs typeface="Arial" panose="020B0604020202020204" pitchFamily="34" charset="0"/>
            </a:endParaRPr>
          </a:p>
          <a:p>
            <a:r>
              <a:rPr lang="fr-FR" sz="1200" b="1" dirty="0">
                <a:solidFill>
                  <a:srgbClr val="0070C0"/>
                </a:solidFill>
                <a:latin typeface="Arial" panose="020B0604020202020204" pitchFamily="34" charset="0"/>
                <a:cs typeface="Arial" panose="020B0604020202020204" pitchFamily="34" charset="0"/>
              </a:rPr>
              <a:t>Une fois que vous aurez cliquer sur « facturer ce devis », vous accéderez à cette espace pour contrôle. Cliquer sur « valider » en bas à droite pour créer une facture, Vous devrez ensuite modifier dans l’onglet suivant le « statut » de la facture en « à traiter » pour la valider définitivement (la modification ne sera plus possible ensuite). Une fois la modification du statut réalisée, vous pourrez dorénavant envoyer la facture à votre client. Ici aussi le numéro chrono s’alimente automatiquement</a:t>
            </a:r>
          </a:p>
        </p:txBody>
      </p:sp>
      <p:pic>
        <p:nvPicPr>
          <p:cNvPr id="8" name="Image 2" descr="cid:image002.png@01D58B53.5679B1A0">
            <a:extLst>
              <a:ext uri="{FF2B5EF4-FFF2-40B4-BE49-F238E27FC236}">
                <a16:creationId xmlns:a16="http://schemas.microsoft.com/office/drawing/2014/main" id="{A431F84C-DDAD-DBCC-7CD6-67BEF4300F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4" y="4764"/>
            <a:ext cx="1623740" cy="549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 9">
            <a:extLst>
              <a:ext uri="{FF2B5EF4-FFF2-40B4-BE49-F238E27FC236}">
                <a16:creationId xmlns:a16="http://schemas.microsoft.com/office/drawing/2014/main" id="{D63A3A5D-9C37-9FE6-B852-D61A04283954}"/>
              </a:ext>
            </a:extLst>
          </p:cNvPr>
          <p:cNvPicPr>
            <a:picLocks noChangeAspect="1"/>
          </p:cNvPicPr>
          <p:nvPr/>
        </p:nvPicPr>
        <p:blipFill>
          <a:blip r:embed="rId4"/>
          <a:stretch>
            <a:fillRect/>
          </a:stretch>
        </p:blipFill>
        <p:spPr>
          <a:xfrm>
            <a:off x="7429500" y="1772043"/>
            <a:ext cx="3875134" cy="4907746"/>
          </a:xfrm>
          <a:prstGeom prst="rect">
            <a:avLst/>
          </a:prstGeom>
        </p:spPr>
      </p:pic>
      <p:sp>
        <p:nvSpPr>
          <p:cNvPr id="2" name="Espace réservé du pied de page 1">
            <a:extLst>
              <a:ext uri="{FF2B5EF4-FFF2-40B4-BE49-F238E27FC236}">
                <a16:creationId xmlns:a16="http://schemas.microsoft.com/office/drawing/2014/main" id="{B688A918-0586-43EF-1899-1E2DD2D7DBDE}"/>
              </a:ext>
            </a:extLst>
          </p:cNvPr>
          <p:cNvSpPr>
            <a:spLocks noGrp="1"/>
          </p:cNvSpPr>
          <p:nvPr>
            <p:ph type="ftr" sz="quarter" idx="11"/>
          </p:nvPr>
        </p:nvSpPr>
        <p:spPr/>
        <p:txBody>
          <a:bodyPr/>
          <a:lstStyle/>
          <a:p>
            <a:r>
              <a:rPr lang="fr-FR"/>
              <a:t>23/07/2026</a:t>
            </a:r>
            <a:endParaRPr lang="fr-FR" dirty="0"/>
          </a:p>
        </p:txBody>
      </p:sp>
    </p:spTree>
    <p:extLst>
      <p:ext uri="{BB962C8B-B14F-4D97-AF65-F5344CB8AC3E}">
        <p14:creationId xmlns:p14="http://schemas.microsoft.com/office/powerpoint/2010/main" val="36563546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924F9B00-665B-A907-7B1E-4242BFB1DCBC}"/>
              </a:ext>
            </a:extLst>
          </p:cNvPr>
          <p:cNvPicPr>
            <a:picLocks noChangeAspect="1"/>
          </p:cNvPicPr>
          <p:nvPr/>
        </p:nvPicPr>
        <p:blipFill>
          <a:blip r:embed="rId2"/>
          <a:stretch>
            <a:fillRect/>
          </a:stretch>
        </p:blipFill>
        <p:spPr>
          <a:xfrm>
            <a:off x="127681" y="2355790"/>
            <a:ext cx="3531036" cy="4408692"/>
          </a:xfrm>
          <a:prstGeom prst="rect">
            <a:avLst/>
          </a:prstGeom>
        </p:spPr>
      </p:pic>
      <p:sp>
        <p:nvSpPr>
          <p:cNvPr id="9" name="ZoneTexte 8">
            <a:extLst>
              <a:ext uri="{FF2B5EF4-FFF2-40B4-BE49-F238E27FC236}">
                <a16:creationId xmlns:a16="http://schemas.microsoft.com/office/drawing/2014/main" id="{52C35DB0-BAD7-9199-AD68-61DED8BD0DB5}"/>
              </a:ext>
            </a:extLst>
          </p:cNvPr>
          <p:cNvSpPr txBox="1"/>
          <p:nvPr/>
        </p:nvSpPr>
        <p:spPr>
          <a:xfrm>
            <a:off x="611583" y="595138"/>
            <a:ext cx="9072744" cy="1754326"/>
          </a:xfrm>
          <a:prstGeom prst="rect">
            <a:avLst/>
          </a:prstGeom>
          <a:noFill/>
        </p:spPr>
        <p:txBody>
          <a:bodyPr wrap="square">
            <a:spAutoFit/>
          </a:bodyPr>
          <a:lstStyle/>
          <a:p>
            <a:r>
              <a:rPr lang="fr-FR" sz="1800" b="1" u="sng" dirty="0">
                <a:solidFill>
                  <a:srgbClr val="0070C0"/>
                </a:solidFill>
                <a:latin typeface="Arial" panose="020B0604020202020204" pitchFamily="34" charset="0"/>
                <a:cs typeface="Arial" panose="020B0604020202020204" pitchFamily="34" charset="0"/>
              </a:rPr>
              <a:t>GESTION AVOIRS</a:t>
            </a:r>
          </a:p>
          <a:p>
            <a:endParaRPr lang="fr-FR" b="1" dirty="0">
              <a:solidFill>
                <a:srgbClr val="0070C0"/>
              </a:solidFill>
              <a:latin typeface="Arial" panose="020B0604020202020204" pitchFamily="34" charset="0"/>
              <a:cs typeface="Arial" panose="020B0604020202020204" pitchFamily="34" charset="0"/>
            </a:endParaRPr>
          </a:p>
          <a:p>
            <a:r>
              <a:rPr lang="fr-FR" b="1" dirty="0">
                <a:solidFill>
                  <a:srgbClr val="0070C0"/>
                </a:solidFill>
                <a:latin typeface="Arial" panose="020B0604020202020204" pitchFamily="34" charset="0"/>
                <a:cs typeface="Arial" panose="020B0604020202020204" pitchFamily="34" charset="0"/>
              </a:rPr>
              <a:t>Une fois dans le visuel de votre facture, vous avez la possibilité de générer une facture d’avoir : « créer un document » - « créer une facture d’avoir ». Vous allez être redirigé vers la seconde fenêtre : renseignez les quantités de produits (à exprimer en négatif) nécessitant un avoir</a:t>
            </a:r>
          </a:p>
        </p:txBody>
      </p:sp>
      <p:pic>
        <p:nvPicPr>
          <p:cNvPr id="10" name="Image 2" descr="cid:image002.png@01D58B53.5679B1A0">
            <a:extLst>
              <a:ext uri="{FF2B5EF4-FFF2-40B4-BE49-F238E27FC236}">
                <a16:creationId xmlns:a16="http://schemas.microsoft.com/office/drawing/2014/main" id="{E4F59FCB-0F3A-ED72-84E0-852B50E3F3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4" y="4764"/>
            <a:ext cx="1623740" cy="549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Image 13">
            <a:extLst>
              <a:ext uri="{FF2B5EF4-FFF2-40B4-BE49-F238E27FC236}">
                <a16:creationId xmlns:a16="http://schemas.microsoft.com/office/drawing/2014/main" id="{CCCCE0F8-9880-B33A-F307-59B2C34C0ABA}"/>
              </a:ext>
            </a:extLst>
          </p:cNvPr>
          <p:cNvPicPr>
            <a:picLocks noChangeAspect="1"/>
          </p:cNvPicPr>
          <p:nvPr/>
        </p:nvPicPr>
        <p:blipFill>
          <a:blip r:embed="rId4"/>
          <a:stretch>
            <a:fillRect/>
          </a:stretch>
        </p:blipFill>
        <p:spPr>
          <a:xfrm>
            <a:off x="3784469" y="2951018"/>
            <a:ext cx="8115616" cy="3636818"/>
          </a:xfrm>
          <a:prstGeom prst="rect">
            <a:avLst/>
          </a:prstGeom>
        </p:spPr>
      </p:pic>
      <p:sp>
        <p:nvSpPr>
          <p:cNvPr id="2" name="Espace réservé du pied de page 1">
            <a:extLst>
              <a:ext uri="{FF2B5EF4-FFF2-40B4-BE49-F238E27FC236}">
                <a16:creationId xmlns:a16="http://schemas.microsoft.com/office/drawing/2014/main" id="{216B94A3-C35F-3E86-0E9C-50F84E482FEA}"/>
              </a:ext>
            </a:extLst>
          </p:cNvPr>
          <p:cNvSpPr>
            <a:spLocks noGrp="1"/>
          </p:cNvSpPr>
          <p:nvPr>
            <p:ph type="ftr" sz="quarter" idx="11"/>
          </p:nvPr>
        </p:nvSpPr>
        <p:spPr/>
        <p:txBody>
          <a:bodyPr/>
          <a:lstStyle/>
          <a:p>
            <a:r>
              <a:rPr lang="fr-FR"/>
              <a:t>23/07/2026</a:t>
            </a:r>
            <a:endParaRPr lang="fr-FR" dirty="0"/>
          </a:p>
        </p:txBody>
      </p:sp>
    </p:spTree>
    <p:extLst>
      <p:ext uri="{BB962C8B-B14F-4D97-AF65-F5344CB8AC3E}">
        <p14:creationId xmlns:p14="http://schemas.microsoft.com/office/powerpoint/2010/main" val="22288066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245075" y="554636"/>
            <a:ext cx="11807537" cy="11187678"/>
          </a:xfrm>
          <a:prstGeom prst="rect">
            <a:avLst/>
          </a:prstGeom>
          <a:noFill/>
          <a:ln>
            <a:noFill/>
          </a:ln>
        </p:spPr>
        <p:txBody>
          <a:bodyPr wrap="square" rtlCol="0">
            <a:spAutoFit/>
          </a:bodyPr>
          <a:lstStyle/>
          <a:p>
            <a:pPr algn="ctr"/>
            <a:endParaRPr lang="fr-FR" sz="2000" b="1" dirty="0">
              <a:solidFill>
                <a:srgbClr val="0070C0"/>
              </a:solidFill>
              <a:latin typeface="Arial" panose="020B0604020202020204" pitchFamily="34" charset="0"/>
              <a:cs typeface="Arial" panose="020B0604020202020204" pitchFamily="34" charset="0"/>
            </a:endParaRPr>
          </a:p>
          <a:p>
            <a:pPr algn="ctr"/>
            <a:endParaRPr lang="fr-FR" sz="2000" b="1" dirty="0">
              <a:solidFill>
                <a:srgbClr val="0070C0"/>
              </a:solidFill>
              <a:latin typeface="Arial" panose="020B0604020202020204" pitchFamily="34" charset="0"/>
              <a:cs typeface="Arial" panose="020B0604020202020204" pitchFamily="34" charset="0"/>
            </a:endParaRPr>
          </a:p>
          <a:p>
            <a:pPr algn="ctr"/>
            <a:r>
              <a:rPr lang="fr-FR" sz="3200" b="1" u="sng" dirty="0">
                <a:solidFill>
                  <a:srgbClr val="0070C0"/>
                </a:solidFill>
                <a:latin typeface="Arial" panose="020B0604020202020204" pitchFamily="34" charset="0"/>
                <a:cs typeface="Arial" panose="020B0604020202020204" pitchFamily="34" charset="0"/>
              </a:rPr>
              <a:t>SOMMAIRE</a:t>
            </a:r>
          </a:p>
          <a:p>
            <a:pPr algn="ctr"/>
            <a:endParaRPr lang="fr-FR" sz="2000" b="1" dirty="0">
              <a:solidFill>
                <a:srgbClr val="0070C0"/>
              </a:solidFill>
              <a:latin typeface="Arial" panose="020B0604020202020204" pitchFamily="34" charset="0"/>
              <a:cs typeface="Arial" panose="020B0604020202020204" pitchFamily="34" charset="0"/>
            </a:endParaRPr>
          </a:p>
          <a:p>
            <a:pPr algn="ctr"/>
            <a:endParaRPr lang="fr-FR" sz="2000" b="1" dirty="0">
              <a:solidFill>
                <a:srgbClr val="0070C0"/>
              </a:solidFill>
              <a:latin typeface="Arial" panose="020B0604020202020204" pitchFamily="34" charset="0"/>
              <a:cs typeface="Arial" panose="020B0604020202020204" pitchFamily="34" charset="0"/>
            </a:endParaRPr>
          </a:p>
          <a:p>
            <a:pPr marL="457200" indent="-457200">
              <a:buAutoNum type="arabicParenR"/>
            </a:pPr>
            <a:r>
              <a:rPr lang="fr-FR" sz="2000" b="1" dirty="0">
                <a:solidFill>
                  <a:srgbClr val="0070C0"/>
                </a:solidFill>
                <a:latin typeface="Arial" panose="020B0604020202020204" pitchFamily="34" charset="0"/>
                <a:cs typeface="Arial" panose="020B0604020202020204" pitchFamily="34" charset="0"/>
              </a:rPr>
              <a:t>CREATION DOSSIER</a:t>
            </a:r>
          </a:p>
          <a:p>
            <a:pPr marL="457200" indent="-457200">
              <a:buAutoNum type="arabicParenR"/>
            </a:pPr>
            <a:endParaRPr lang="fr-FR" sz="2000" b="1" dirty="0">
              <a:solidFill>
                <a:srgbClr val="0070C0"/>
              </a:solidFill>
              <a:latin typeface="Arial" panose="020B0604020202020204" pitchFamily="34" charset="0"/>
              <a:cs typeface="Arial" panose="020B0604020202020204" pitchFamily="34" charset="0"/>
            </a:endParaRPr>
          </a:p>
          <a:p>
            <a:pPr marL="457200" indent="-457200">
              <a:buAutoNum type="arabicParenR"/>
            </a:pPr>
            <a:r>
              <a:rPr lang="fr-FR" sz="2000" b="1" dirty="0">
                <a:solidFill>
                  <a:srgbClr val="0070C0"/>
                </a:solidFill>
                <a:latin typeface="Arial" panose="020B0604020202020204" pitchFamily="34" charset="0"/>
                <a:cs typeface="Arial" panose="020B0604020202020204" pitchFamily="34" charset="0"/>
              </a:rPr>
              <a:t>GESTION PROSPECTS / CLIENTS</a:t>
            </a:r>
          </a:p>
          <a:p>
            <a:pPr marL="457200" indent="-457200">
              <a:buAutoNum type="arabicParenR"/>
            </a:pPr>
            <a:endParaRPr lang="fr-FR" sz="2000" b="1" dirty="0">
              <a:solidFill>
                <a:srgbClr val="0070C0"/>
              </a:solidFill>
              <a:latin typeface="Arial" panose="020B0604020202020204" pitchFamily="34" charset="0"/>
              <a:cs typeface="Arial" panose="020B0604020202020204" pitchFamily="34" charset="0"/>
            </a:endParaRPr>
          </a:p>
          <a:p>
            <a:pPr marL="457200" indent="-457200">
              <a:buAutoNum type="arabicParenR"/>
            </a:pPr>
            <a:r>
              <a:rPr lang="fr-FR" sz="2000" b="1" dirty="0">
                <a:solidFill>
                  <a:srgbClr val="0070C0"/>
                </a:solidFill>
                <a:latin typeface="Arial" panose="020B0604020202020204" pitchFamily="34" charset="0"/>
                <a:cs typeface="Arial" panose="020B0604020202020204" pitchFamily="34" charset="0"/>
              </a:rPr>
              <a:t>GESTION DEVIS</a:t>
            </a:r>
          </a:p>
          <a:p>
            <a:pPr marL="457200" indent="-457200">
              <a:buAutoNum type="arabicParenR"/>
            </a:pPr>
            <a:endParaRPr lang="fr-FR" sz="2000" b="1" dirty="0">
              <a:solidFill>
                <a:srgbClr val="0070C0"/>
              </a:solidFill>
              <a:latin typeface="Arial" panose="020B0604020202020204" pitchFamily="34" charset="0"/>
              <a:cs typeface="Arial" panose="020B0604020202020204" pitchFamily="34" charset="0"/>
            </a:endParaRPr>
          </a:p>
          <a:p>
            <a:pPr marL="457200" indent="-457200">
              <a:buAutoNum type="arabicParenR"/>
            </a:pPr>
            <a:r>
              <a:rPr lang="fr-FR" sz="2000" b="1" dirty="0">
                <a:solidFill>
                  <a:srgbClr val="0070C0"/>
                </a:solidFill>
                <a:latin typeface="Arial" panose="020B0604020202020204" pitchFamily="34" charset="0"/>
                <a:cs typeface="Arial" panose="020B0604020202020204" pitchFamily="34" charset="0"/>
              </a:rPr>
              <a:t>GESTION FACTURES</a:t>
            </a:r>
          </a:p>
          <a:p>
            <a:pPr marL="457200" indent="-457200">
              <a:buAutoNum type="arabicParenR"/>
            </a:pPr>
            <a:endParaRPr lang="fr-FR" sz="2000" b="1" dirty="0">
              <a:solidFill>
                <a:srgbClr val="0070C0"/>
              </a:solidFill>
              <a:latin typeface="Arial" panose="020B0604020202020204" pitchFamily="34" charset="0"/>
              <a:cs typeface="Arial" panose="020B0604020202020204" pitchFamily="34" charset="0"/>
            </a:endParaRPr>
          </a:p>
          <a:p>
            <a:pPr marL="457200" indent="-457200">
              <a:buAutoNum type="arabicParenR"/>
            </a:pPr>
            <a:r>
              <a:rPr lang="fr-FR" sz="2000" b="1" dirty="0">
                <a:solidFill>
                  <a:srgbClr val="0070C0"/>
                </a:solidFill>
                <a:latin typeface="Arial" panose="020B0604020202020204" pitchFamily="34" charset="0"/>
                <a:cs typeface="Arial" panose="020B0604020202020204" pitchFamily="34" charset="0"/>
              </a:rPr>
              <a:t>GESTION REGLEMENTS</a:t>
            </a:r>
          </a:p>
          <a:p>
            <a:pPr marL="457200" indent="-457200">
              <a:buAutoNum type="arabicParenR"/>
            </a:pPr>
            <a:endParaRPr lang="fr-FR" sz="2000" b="1" dirty="0">
              <a:solidFill>
                <a:srgbClr val="0070C0"/>
              </a:solidFill>
              <a:latin typeface="Arial" panose="020B0604020202020204" pitchFamily="34" charset="0"/>
              <a:cs typeface="Arial" panose="020B0604020202020204" pitchFamily="34" charset="0"/>
            </a:endParaRPr>
          </a:p>
          <a:p>
            <a:pPr marL="457200" indent="-457200">
              <a:buAutoNum type="arabicParenR"/>
            </a:pPr>
            <a:r>
              <a:rPr lang="fr-FR" sz="2000" b="1" dirty="0">
                <a:solidFill>
                  <a:srgbClr val="0070C0"/>
                </a:solidFill>
                <a:latin typeface="Arial" panose="020B0604020202020204" pitchFamily="34" charset="0"/>
                <a:cs typeface="Arial" panose="020B0604020202020204" pitchFamily="34" charset="0"/>
              </a:rPr>
              <a:t>HOTLINE MY UNISOFT</a:t>
            </a:r>
          </a:p>
          <a:p>
            <a:pPr marL="457200" indent="-457200">
              <a:buAutoNum type="arabicParenR"/>
            </a:pPr>
            <a:endParaRPr lang="fr-FR" sz="2000" b="1" dirty="0">
              <a:solidFill>
                <a:srgbClr val="0070C0"/>
              </a:solidFill>
              <a:latin typeface="Arial" panose="020B0604020202020204" pitchFamily="34" charset="0"/>
              <a:cs typeface="Arial" panose="020B0604020202020204" pitchFamily="34" charset="0"/>
            </a:endParaRPr>
          </a:p>
          <a:p>
            <a:pPr marL="457200" indent="-457200">
              <a:buAutoNum type="arabicParenR"/>
            </a:pPr>
            <a:r>
              <a:rPr lang="fr-FR" sz="2000" b="1" dirty="0">
                <a:solidFill>
                  <a:srgbClr val="0070C0"/>
                </a:solidFill>
                <a:latin typeface="Arial" panose="020B0604020202020204" pitchFamily="34" charset="0"/>
                <a:cs typeface="Arial" panose="020B0604020202020204" pitchFamily="34" charset="0"/>
              </a:rPr>
              <a:t>PA - TUTOS</a:t>
            </a:r>
          </a:p>
          <a:p>
            <a:pPr algn="ctr"/>
            <a:endParaRPr lang="fr-FR" sz="1050" b="1" dirty="0">
              <a:latin typeface="Arial" panose="020B0604020202020204" pitchFamily="34" charset="0"/>
              <a:cs typeface="Arial" panose="020B0604020202020204" pitchFamily="34" charset="0"/>
            </a:endParaRPr>
          </a:p>
          <a:p>
            <a:endParaRPr lang="fr-FR" sz="1200" dirty="0"/>
          </a:p>
          <a:p>
            <a:endParaRPr lang="fr-FR" sz="1200" b="1" dirty="0"/>
          </a:p>
          <a:p>
            <a:endParaRPr lang="fr-FR" sz="1200" dirty="0"/>
          </a:p>
          <a:p>
            <a:endParaRPr lang="fr-FR" sz="1200" b="1" dirty="0"/>
          </a:p>
          <a:p>
            <a:endParaRPr lang="fr-FR" sz="1200" b="1" dirty="0"/>
          </a:p>
          <a:p>
            <a:pPr algn="ctr"/>
            <a:endParaRPr lang="fr-FR" sz="3200" b="1" dirty="0"/>
          </a:p>
          <a:p>
            <a:endParaRPr lang="fr-FR" sz="1200" dirty="0"/>
          </a:p>
          <a:p>
            <a:pPr algn="ctr"/>
            <a:endParaRPr lang="fr-FR" sz="3200" b="1" dirty="0"/>
          </a:p>
          <a:p>
            <a:pPr algn="ctr"/>
            <a:endParaRPr lang="fr-FR" sz="3200" b="1" dirty="0"/>
          </a:p>
          <a:p>
            <a:pPr algn="ctr"/>
            <a:endParaRPr lang="fr-FR" sz="3200" b="1" dirty="0"/>
          </a:p>
          <a:p>
            <a:pPr algn="ctr"/>
            <a:endParaRPr lang="fr-FR" sz="3200" b="1" dirty="0"/>
          </a:p>
          <a:p>
            <a:pPr algn="ctr"/>
            <a:endParaRPr lang="fr-FR" sz="3200" b="1" dirty="0"/>
          </a:p>
          <a:p>
            <a:pPr algn="ctr"/>
            <a:endParaRPr lang="fr-FR" sz="3200" b="1" dirty="0"/>
          </a:p>
          <a:p>
            <a:pPr algn="ctr"/>
            <a:endParaRPr lang="fr-FR" sz="3200" b="1" dirty="0"/>
          </a:p>
          <a:p>
            <a:pPr algn="ctr"/>
            <a:endParaRPr lang="fr-FR" sz="1050" b="1" dirty="0">
              <a:solidFill>
                <a:srgbClr val="0070C0"/>
              </a:solidFill>
              <a:latin typeface="Arial" panose="020B0604020202020204" pitchFamily="34" charset="0"/>
              <a:cs typeface="Arial" panose="020B0604020202020204" pitchFamily="34" charset="0"/>
            </a:endParaRPr>
          </a:p>
        </p:txBody>
      </p:sp>
      <p:pic>
        <p:nvPicPr>
          <p:cNvPr id="6" name="Image 2" descr="cid:image002.png@01D58B53.5679B1A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4" y="4764"/>
            <a:ext cx="1623740" cy="549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ce réservé du pied de page 1">
            <a:extLst>
              <a:ext uri="{FF2B5EF4-FFF2-40B4-BE49-F238E27FC236}">
                <a16:creationId xmlns:a16="http://schemas.microsoft.com/office/drawing/2014/main" id="{E197F1AB-0BD2-77CF-E4FC-CD4D79E7986C}"/>
              </a:ext>
            </a:extLst>
          </p:cNvPr>
          <p:cNvSpPr>
            <a:spLocks noGrp="1"/>
          </p:cNvSpPr>
          <p:nvPr>
            <p:ph type="ftr" sz="quarter" idx="11"/>
          </p:nvPr>
        </p:nvSpPr>
        <p:spPr/>
        <p:txBody>
          <a:bodyPr/>
          <a:lstStyle/>
          <a:p>
            <a:r>
              <a:rPr lang="fr-FR"/>
              <a:t>23/07/2026</a:t>
            </a:r>
            <a:endParaRPr lang="fr-FR" dirty="0"/>
          </a:p>
        </p:txBody>
      </p:sp>
    </p:spTree>
    <p:extLst>
      <p:ext uri="{BB962C8B-B14F-4D97-AF65-F5344CB8AC3E}">
        <p14:creationId xmlns:p14="http://schemas.microsoft.com/office/powerpoint/2010/main" val="636666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7F1B4204-4D8B-8EDC-3162-9025850F1C67}"/>
              </a:ext>
            </a:extLst>
          </p:cNvPr>
          <p:cNvSpPr txBox="1"/>
          <p:nvPr/>
        </p:nvSpPr>
        <p:spPr>
          <a:xfrm>
            <a:off x="637221" y="494345"/>
            <a:ext cx="11554779" cy="1477328"/>
          </a:xfrm>
          <a:prstGeom prst="rect">
            <a:avLst/>
          </a:prstGeom>
          <a:noFill/>
        </p:spPr>
        <p:txBody>
          <a:bodyPr wrap="square">
            <a:spAutoFit/>
          </a:bodyPr>
          <a:lstStyle/>
          <a:p>
            <a:r>
              <a:rPr lang="fr-FR" b="1" dirty="0">
                <a:solidFill>
                  <a:srgbClr val="0070C0"/>
                </a:solidFill>
                <a:latin typeface="Arial" panose="020B0604020202020204" pitchFamily="34" charset="0"/>
                <a:cs typeface="Arial" panose="020B0604020202020204" pitchFamily="34" charset="0"/>
              </a:rPr>
              <a:t>5</a:t>
            </a:r>
            <a:r>
              <a:rPr lang="fr-FR" sz="1800" b="1" dirty="0">
                <a:solidFill>
                  <a:srgbClr val="0070C0"/>
                </a:solidFill>
                <a:latin typeface="Arial" panose="020B0604020202020204" pitchFamily="34" charset="0"/>
                <a:cs typeface="Arial" panose="020B0604020202020204" pitchFamily="34" charset="0"/>
              </a:rPr>
              <a:t>) GESTION DES REGLEMENTS</a:t>
            </a:r>
          </a:p>
          <a:p>
            <a:endParaRPr lang="fr-FR" b="1" dirty="0">
              <a:solidFill>
                <a:srgbClr val="0070C0"/>
              </a:solidFill>
              <a:latin typeface="Arial" panose="020B0604020202020204" pitchFamily="34" charset="0"/>
              <a:cs typeface="Arial" panose="020B0604020202020204" pitchFamily="34" charset="0"/>
            </a:endParaRPr>
          </a:p>
          <a:p>
            <a:r>
              <a:rPr lang="fr-FR" b="1" dirty="0">
                <a:solidFill>
                  <a:srgbClr val="0070C0"/>
                </a:solidFill>
                <a:latin typeface="Arial" panose="020B0604020202020204" pitchFamily="34" charset="0"/>
                <a:cs typeface="Arial" panose="020B0604020202020204" pitchFamily="34" charset="0"/>
              </a:rPr>
              <a:t>Lorsque votre client vous règle une facture, allez sur « ajouter un paiement », puis renseigner le montant réglé, la date de règlement et éventuellement une note pour préciser au cabinet comptable une précision </a:t>
            </a:r>
          </a:p>
        </p:txBody>
      </p:sp>
      <p:pic>
        <p:nvPicPr>
          <p:cNvPr id="7" name="Image 6">
            <a:extLst>
              <a:ext uri="{FF2B5EF4-FFF2-40B4-BE49-F238E27FC236}">
                <a16:creationId xmlns:a16="http://schemas.microsoft.com/office/drawing/2014/main" id="{40B27E74-7B5B-4564-2802-3DCC433DDFDB}"/>
              </a:ext>
            </a:extLst>
          </p:cNvPr>
          <p:cNvPicPr>
            <a:picLocks noChangeAspect="1"/>
          </p:cNvPicPr>
          <p:nvPr/>
        </p:nvPicPr>
        <p:blipFill>
          <a:blip r:embed="rId2"/>
          <a:stretch>
            <a:fillRect/>
          </a:stretch>
        </p:blipFill>
        <p:spPr>
          <a:xfrm>
            <a:off x="0" y="0"/>
            <a:ext cx="1621677" cy="548688"/>
          </a:xfrm>
          <a:prstGeom prst="rect">
            <a:avLst/>
          </a:prstGeom>
        </p:spPr>
      </p:pic>
      <p:pic>
        <p:nvPicPr>
          <p:cNvPr id="9" name="Image 8">
            <a:extLst>
              <a:ext uri="{FF2B5EF4-FFF2-40B4-BE49-F238E27FC236}">
                <a16:creationId xmlns:a16="http://schemas.microsoft.com/office/drawing/2014/main" id="{2E7910AD-848D-7BB0-E933-502BC9C9C88B}"/>
              </a:ext>
            </a:extLst>
          </p:cNvPr>
          <p:cNvPicPr>
            <a:picLocks noChangeAspect="1"/>
          </p:cNvPicPr>
          <p:nvPr/>
        </p:nvPicPr>
        <p:blipFill>
          <a:blip r:embed="rId3"/>
          <a:stretch>
            <a:fillRect/>
          </a:stretch>
        </p:blipFill>
        <p:spPr>
          <a:xfrm>
            <a:off x="250320" y="1971673"/>
            <a:ext cx="3521580" cy="4727024"/>
          </a:xfrm>
          <a:prstGeom prst="rect">
            <a:avLst/>
          </a:prstGeom>
        </p:spPr>
      </p:pic>
      <p:pic>
        <p:nvPicPr>
          <p:cNvPr id="11" name="Image 10">
            <a:extLst>
              <a:ext uri="{FF2B5EF4-FFF2-40B4-BE49-F238E27FC236}">
                <a16:creationId xmlns:a16="http://schemas.microsoft.com/office/drawing/2014/main" id="{958EE64B-7E10-A529-817A-5D0ED21B91B2}"/>
              </a:ext>
            </a:extLst>
          </p:cNvPr>
          <p:cNvPicPr>
            <a:picLocks noChangeAspect="1"/>
          </p:cNvPicPr>
          <p:nvPr/>
        </p:nvPicPr>
        <p:blipFill>
          <a:blip r:embed="rId4"/>
          <a:stretch>
            <a:fillRect/>
          </a:stretch>
        </p:blipFill>
        <p:spPr>
          <a:xfrm>
            <a:off x="5611092" y="2781292"/>
            <a:ext cx="5723220" cy="3651142"/>
          </a:xfrm>
          <a:prstGeom prst="rect">
            <a:avLst/>
          </a:prstGeom>
        </p:spPr>
      </p:pic>
      <p:sp>
        <p:nvSpPr>
          <p:cNvPr id="2" name="Espace réservé du pied de page 1">
            <a:extLst>
              <a:ext uri="{FF2B5EF4-FFF2-40B4-BE49-F238E27FC236}">
                <a16:creationId xmlns:a16="http://schemas.microsoft.com/office/drawing/2014/main" id="{5FC7E39F-57A6-A9A3-8B03-4BA3E6FA5114}"/>
              </a:ext>
            </a:extLst>
          </p:cNvPr>
          <p:cNvSpPr>
            <a:spLocks noGrp="1"/>
          </p:cNvSpPr>
          <p:nvPr>
            <p:ph type="ftr" sz="quarter" idx="11"/>
          </p:nvPr>
        </p:nvSpPr>
        <p:spPr/>
        <p:txBody>
          <a:bodyPr/>
          <a:lstStyle/>
          <a:p>
            <a:r>
              <a:rPr lang="fr-FR"/>
              <a:t>23/07/2026</a:t>
            </a:r>
            <a:endParaRPr lang="fr-FR" dirty="0"/>
          </a:p>
        </p:txBody>
      </p:sp>
    </p:spTree>
    <p:extLst>
      <p:ext uri="{BB962C8B-B14F-4D97-AF65-F5344CB8AC3E}">
        <p14:creationId xmlns:p14="http://schemas.microsoft.com/office/powerpoint/2010/main" val="29539290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2D0182-54C3-D71D-A17C-1BD256DB3BBD}"/>
            </a:ext>
          </a:extLst>
        </p:cNvPr>
        <p:cNvGrpSpPr/>
        <p:nvPr/>
      </p:nvGrpSpPr>
      <p:grpSpPr>
        <a:xfrm>
          <a:off x="0" y="0"/>
          <a:ext cx="0" cy="0"/>
          <a:chOff x="0" y="0"/>
          <a:chExt cx="0" cy="0"/>
        </a:xfrm>
      </p:grpSpPr>
      <p:sp>
        <p:nvSpPr>
          <p:cNvPr id="5" name="ZoneTexte 4">
            <a:extLst>
              <a:ext uri="{FF2B5EF4-FFF2-40B4-BE49-F238E27FC236}">
                <a16:creationId xmlns:a16="http://schemas.microsoft.com/office/drawing/2014/main" id="{DED667A0-C3B5-A95D-55CB-C9119464C252}"/>
              </a:ext>
            </a:extLst>
          </p:cNvPr>
          <p:cNvSpPr txBox="1"/>
          <p:nvPr/>
        </p:nvSpPr>
        <p:spPr>
          <a:xfrm>
            <a:off x="637221" y="494345"/>
            <a:ext cx="11554779" cy="2308324"/>
          </a:xfrm>
          <a:prstGeom prst="rect">
            <a:avLst/>
          </a:prstGeom>
          <a:noFill/>
        </p:spPr>
        <p:txBody>
          <a:bodyPr wrap="square">
            <a:spAutoFit/>
          </a:bodyPr>
          <a:lstStyle/>
          <a:p>
            <a:endParaRPr lang="fr-FR" sz="1800" b="1" dirty="0">
              <a:solidFill>
                <a:srgbClr val="0070C0"/>
              </a:solidFill>
              <a:latin typeface="Arial" panose="020B0604020202020204" pitchFamily="34" charset="0"/>
              <a:cs typeface="Arial" panose="020B0604020202020204" pitchFamily="34" charset="0"/>
            </a:endParaRPr>
          </a:p>
          <a:p>
            <a:r>
              <a:rPr lang="fr-FR" b="1" dirty="0">
                <a:solidFill>
                  <a:srgbClr val="0070C0"/>
                </a:solidFill>
                <a:latin typeface="Arial" panose="020B0604020202020204" pitchFamily="34" charset="0"/>
                <a:cs typeface="Arial" panose="020B0604020202020204" pitchFamily="34" charset="0"/>
              </a:rPr>
              <a:t>6) HOTLINE</a:t>
            </a:r>
          </a:p>
          <a:p>
            <a:endParaRPr lang="fr-FR" sz="1800" b="1" dirty="0">
              <a:solidFill>
                <a:srgbClr val="0070C0"/>
              </a:solidFill>
              <a:latin typeface="Arial" panose="020B0604020202020204" pitchFamily="34" charset="0"/>
              <a:cs typeface="Arial" panose="020B0604020202020204" pitchFamily="34" charset="0"/>
            </a:endParaRPr>
          </a:p>
          <a:p>
            <a:r>
              <a:rPr lang="fr-FR" b="1" dirty="0">
                <a:solidFill>
                  <a:srgbClr val="0070C0"/>
                </a:solidFill>
                <a:latin typeface="Arial" panose="020B0604020202020204" pitchFamily="34" charset="0"/>
                <a:cs typeface="Arial" panose="020B0604020202020204" pitchFamily="34" charset="0"/>
              </a:rPr>
              <a:t>Vous avez la possibilité de contacter la hotline pour tous renseignements complémentaires.</a:t>
            </a:r>
          </a:p>
          <a:p>
            <a:endParaRPr lang="fr-FR" b="1" dirty="0">
              <a:solidFill>
                <a:srgbClr val="0070C0"/>
              </a:solidFill>
              <a:latin typeface="Arial" panose="020B0604020202020204" pitchFamily="34" charset="0"/>
              <a:cs typeface="Arial" panose="020B0604020202020204" pitchFamily="34" charset="0"/>
            </a:endParaRPr>
          </a:p>
          <a:p>
            <a:r>
              <a:rPr lang="fr-FR" b="1" dirty="0">
                <a:solidFill>
                  <a:srgbClr val="0070C0"/>
                </a:solidFill>
                <a:latin typeface="Arial" panose="020B0604020202020204" pitchFamily="34" charset="0"/>
                <a:cs typeface="Arial" panose="020B0604020202020204" pitchFamily="34" charset="0"/>
              </a:rPr>
              <a:t>Les trois premiers mois d’utilisation étant offerts par Orizon Expertise.</a:t>
            </a:r>
          </a:p>
          <a:p>
            <a:endParaRPr lang="fr-FR" sz="1800" b="1" dirty="0">
              <a:solidFill>
                <a:srgbClr val="0070C0"/>
              </a:solidFill>
              <a:latin typeface="Arial" panose="020B0604020202020204" pitchFamily="34" charset="0"/>
              <a:cs typeface="Arial" panose="020B0604020202020204" pitchFamily="34" charset="0"/>
            </a:endParaRPr>
          </a:p>
          <a:p>
            <a:endParaRPr lang="fr-FR" b="1" dirty="0">
              <a:solidFill>
                <a:srgbClr val="0070C0"/>
              </a:solidFill>
              <a:latin typeface="Arial" panose="020B0604020202020204" pitchFamily="34" charset="0"/>
              <a:cs typeface="Arial" panose="020B0604020202020204" pitchFamily="34" charset="0"/>
            </a:endParaRPr>
          </a:p>
        </p:txBody>
      </p:sp>
      <p:pic>
        <p:nvPicPr>
          <p:cNvPr id="7" name="Image 6">
            <a:extLst>
              <a:ext uri="{FF2B5EF4-FFF2-40B4-BE49-F238E27FC236}">
                <a16:creationId xmlns:a16="http://schemas.microsoft.com/office/drawing/2014/main" id="{2E425AB9-0E75-375B-663B-4DEAB73FCA4C}"/>
              </a:ext>
            </a:extLst>
          </p:cNvPr>
          <p:cNvPicPr>
            <a:picLocks noChangeAspect="1"/>
          </p:cNvPicPr>
          <p:nvPr/>
        </p:nvPicPr>
        <p:blipFill>
          <a:blip r:embed="rId2"/>
          <a:stretch>
            <a:fillRect/>
          </a:stretch>
        </p:blipFill>
        <p:spPr>
          <a:xfrm>
            <a:off x="0" y="0"/>
            <a:ext cx="1621677" cy="548688"/>
          </a:xfrm>
          <a:prstGeom prst="rect">
            <a:avLst/>
          </a:prstGeom>
        </p:spPr>
      </p:pic>
      <p:sp>
        <p:nvSpPr>
          <p:cNvPr id="2" name="Espace réservé du pied de page 1">
            <a:extLst>
              <a:ext uri="{FF2B5EF4-FFF2-40B4-BE49-F238E27FC236}">
                <a16:creationId xmlns:a16="http://schemas.microsoft.com/office/drawing/2014/main" id="{C3833FC7-AE62-7F58-8155-4EBD2EBA08DA}"/>
              </a:ext>
            </a:extLst>
          </p:cNvPr>
          <p:cNvSpPr>
            <a:spLocks noGrp="1"/>
          </p:cNvSpPr>
          <p:nvPr>
            <p:ph type="ftr" sz="quarter" idx="11"/>
          </p:nvPr>
        </p:nvSpPr>
        <p:spPr/>
        <p:txBody>
          <a:bodyPr/>
          <a:lstStyle/>
          <a:p>
            <a:r>
              <a:rPr lang="fr-FR"/>
              <a:t>23/07/2026</a:t>
            </a:r>
            <a:endParaRPr lang="fr-FR" dirty="0"/>
          </a:p>
        </p:txBody>
      </p:sp>
    </p:spTree>
    <p:extLst>
      <p:ext uri="{BB962C8B-B14F-4D97-AF65-F5344CB8AC3E}">
        <p14:creationId xmlns:p14="http://schemas.microsoft.com/office/powerpoint/2010/main" val="1720502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EABFD-348C-94C6-1DDD-B1AE6B42E4CE}"/>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25EB7833-E0B3-2B23-AE54-184FA564D35D}"/>
              </a:ext>
            </a:extLst>
          </p:cNvPr>
          <p:cNvSpPr txBox="1"/>
          <p:nvPr/>
        </p:nvSpPr>
        <p:spPr>
          <a:xfrm>
            <a:off x="245075" y="554636"/>
            <a:ext cx="11807537" cy="7186583"/>
          </a:xfrm>
          <a:prstGeom prst="rect">
            <a:avLst/>
          </a:prstGeom>
          <a:noFill/>
          <a:ln>
            <a:noFill/>
          </a:ln>
        </p:spPr>
        <p:txBody>
          <a:bodyPr wrap="square" rtlCol="0">
            <a:spAutoFit/>
          </a:bodyPr>
          <a:lstStyle/>
          <a:p>
            <a:r>
              <a:rPr lang="fr-FR" sz="2000" b="1" u="sng" dirty="0">
                <a:latin typeface="Arial" panose="020B0604020202020204" pitchFamily="34" charset="0"/>
                <a:cs typeface="Arial" panose="020B0604020202020204" pitchFamily="34" charset="0"/>
              </a:rPr>
              <a:t>CAPTURE ECRAN – TABLEAU DE BORD</a:t>
            </a:r>
          </a:p>
          <a:p>
            <a:pPr algn="ctr"/>
            <a:endParaRPr lang="fr-FR" sz="2000" b="1" dirty="0">
              <a:solidFill>
                <a:srgbClr val="0070C0"/>
              </a:solidFill>
              <a:latin typeface="Arial" panose="020B0604020202020204" pitchFamily="34" charset="0"/>
              <a:cs typeface="Arial" panose="020B0604020202020204" pitchFamily="34" charset="0"/>
            </a:endParaRPr>
          </a:p>
          <a:p>
            <a:pPr algn="ctr"/>
            <a:endParaRPr lang="fr-FR" sz="3200" b="1" dirty="0">
              <a:solidFill>
                <a:srgbClr val="0070C0"/>
              </a:solidFill>
              <a:latin typeface="Arial" panose="020B0604020202020204" pitchFamily="34" charset="0"/>
              <a:cs typeface="Arial" panose="020B0604020202020204" pitchFamily="34" charset="0"/>
            </a:endParaRPr>
          </a:p>
          <a:p>
            <a:pPr algn="ctr"/>
            <a:endParaRPr lang="fr-FR" sz="2000" b="1" dirty="0">
              <a:solidFill>
                <a:srgbClr val="0070C0"/>
              </a:solidFill>
              <a:latin typeface="Arial" panose="020B0604020202020204" pitchFamily="34" charset="0"/>
              <a:cs typeface="Arial" panose="020B0604020202020204" pitchFamily="34" charset="0"/>
            </a:endParaRPr>
          </a:p>
          <a:p>
            <a:pPr algn="ctr"/>
            <a:endParaRPr lang="fr-FR" sz="2000" b="1" dirty="0">
              <a:solidFill>
                <a:srgbClr val="0070C0"/>
              </a:solidFill>
              <a:latin typeface="Arial" panose="020B0604020202020204" pitchFamily="34" charset="0"/>
              <a:cs typeface="Arial" panose="020B0604020202020204" pitchFamily="34" charset="0"/>
            </a:endParaRPr>
          </a:p>
          <a:p>
            <a:pPr algn="ctr"/>
            <a:endParaRPr lang="fr-FR" sz="1050" b="1" dirty="0">
              <a:latin typeface="Arial" panose="020B0604020202020204" pitchFamily="34" charset="0"/>
              <a:cs typeface="Arial" panose="020B0604020202020204" pitchFamily="34" charset="0"/>
            </a:endParaRPr>
          </a:p>
          <a:p>
            <a:endParaRPr lang="fr-FR" sz="1200" dirty="0"/>
          </a:p>
          <a:p>
            <a:endParaRPr lang="fr-FR" sz="1200" b="1" dirty="0"/>
          </a:p>
          <a:p>
            <a:endParaRPr lang="fr-FR" sz="1200" dirty="0"/>
          </a:p>
          <a:p>
            <a:endParaRPr lang="fr-FR" sz="1200" b="1" dirty="0"/>
          </a:p>
          <a:p>
            <a:endParaRPr lang="fr-FR" sz="1200" b="1" dirty="0"/>
          </a:p>
          <a:p>
            <a:pPr algn="ctr"/>
            <a:endParaRPr lang="fr-FR" sz="3200" b="1" dirty="0"/>
          </a:p>
          <a:p>
            <a:endParaRPr lang="fr-FR" sz="1200" dirty="0"/>
          </a:p>
          <a:p>
            <a:pPr algn="ctr"/>
            <a:endParaRPr lang="fr-FR" sz="3200" b="1" dirty="0"/>
          </a:p>
          <a:p>
            <a:pPr algn="ctr"/>
            <a:endParaRPr lang="fr-FR" sz="3200" b="1" dirty="0"/>
          </a:p>
          <a:p>
            <a:pPr algn="ctr"/>
            <a:endParaRPr lang="fr-FR" sz="3200" b="1" dirty="0"/>
          </a:p>
          <a:p>
            <a:pPr algn="ctr"/>
            <a:endParaRPr lang="fr-FR" sz="3200" b="1" dirty="0"/>
          </a:p>
          <a:p>
            <a:pPr algn="ctr"/>
            <a:endParaRPr lang="fr-FR" sz="3200" b="1" dirty="0"/>
          </a:p>
          <a:p>
            <a:pPr algn="ctr"/>
            <a:endParaRPr lang="fr-FR" sz="3200" b="1" dirty="0"/>
          </a:p>
          <a:p>
            <a:pPr algn="ctr"/>
            <a:endParaRPr lang="fr-FR" sz="3200" b="1" dirty="0"/>
          </a:p>
          <a:p>
            <a:pPr algn="ctr"/>
            <a:endParaRPr lang="fr-FR" sz="1050" b="1" dirty="0">
              <a:solidFill>
                <a:srgbClr val="0070C0"/>
              </a:solidFill>
              <a:latin typeface="Arial" panose="020B0604020202020204" pitchFamily="34" charset="0"/>
              <a:cs typeface="Arial" panose="020B0604020202020204" pitchFamily="34" charset="0"/>
            </a:endParaRPr>
          </a:p>
        </p:txBody>
      </p:sp>
      <p:pic>
        <p:nvPicPr>
          <p:cNvPr id="6" name="Image 2" descr="cid:image002.png@01D58B53.5679B1A0">
            <a:extLst>
              <a:ext uri="{FF2B5EF4-FFF2-40B4-BE49-F238E27FC236}">
                <a16:creationId xmlns:a16="http://schemas.microsoft.com/office/drawing/2014/main" id="{31979160-53C7-EEA0-3E05-1204A072AF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4" y="4764"/>
            <a:ext cx="1623740" cy="549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 3">
            <a:extLst>
              <a:ext uri="{FF2B5EF4-FFF2-40B4-BE49-F238E27FC236}">
                <a16:creationId xmlns:a16="http://schemas.microsoft.com/office/drawing/2014/main" id="{687A29FD-5693-1CD7-93EC-CFEB819BAE46}"/>
              </a:ext>
            </a:extLst>
          </p:cNvPr>
          <p:cNvPicPr>
            <a:picLocks noChangeAspect="1"/>
          </p:cNvPicPr>
          <p:nvPr/>
        </p:nvPicPr>
        <p:blipFill>
          <a:blip r:embed="rId3"/>
          <a:stretch>
            <a:fillRect/>
          </a:stretch>
        </p:blipFill>
        <p:spPr>
          <a:xfrm>
            <a:off x="371742" y="1170774"/>
            <a:ext cx="11448516" cy="5459496"/>
          </a:xfrm>
          <a:prstGeom prst="rect">
            <a:avLst/>
          </a:prstGeom>
        </p:spPr>
      </p:pic>
      <p:sp>
        <p:nvSpPr>
          <p:cNvPr id="2" name="ZoneTexte 1">
            <a:extLst>
              <a:ext uri="{FF2B5EF4-FFF2-40B4-BE49-F238E27FC236}">
                <a16:creationId xmlns:a16="http://schemas.microsoft.com/office/drawing/2014/main" id="{9FA74E4B-8185-F8A7-B23D-664B6284D5BC}"/>
              </a:ext>
            </a:extLst>
          </p:cNvPr>
          <p:cNvSpPr txBox="1"/>
          <p:nvPr/>
        </p:nvSpPr>
        <p:spPr>
          <a:xfrm>
            <a:off x="7058826" y="2821975"/>
            <a:ext cx="2273182" cy="400110"/>
          </a:xfrm>
          <a:prstGeom prst="rect">
            <a:avLst/>
          </a:prstGeom>
          <a:noFill/>
        </p:spPr>
        <p:txBody>
          <a:bodyPr wrap="square" rtlCol="0">
            <a:spAutoFit/>
          </a:bodyPr>
          <a:lstStyle/>
          <a:p>
            <a:r>
              <a:rPr lang="fr-FR" sz="2000" b="1" dirty="0">
                <a:solidFill>
                  <a:srgbClr val="FF0000"/>
                </a:solidFill>
              </a:rPr>
              <a:t>Raccourcis :</a:t>
            </a:r>
          </a:p>
        </p:txBody>
      </p:sp>
      <p:sp>
        <p:nvSpPr>
          <p:cNvPr id="5" name="ZoneTexte 4">
            <a:extLst>
              <a:ext uri="{FF2B5EF4-FFF2-40B4-BE49-F238E27FC236}">
                <a16:creationId xmlns:a16="http://schemas.microsoft.com/office/drawing/2014/main" id="{B751E176-2CC4-C7AE-27BB-05AA5F1E5ECE}"/>
              </a:ext>
            </a:extLst>
          </p:cNvPr>
          <p:cNvSpPr txBox="1"/>
          <p:nvPr/>
        </p:nvSpPr>
        <p:spPr>
          <a:xfrm>
            <a:off x="316724" y="2567208"/>
            <a:ext cx="2623559" cy="646331"/>
          </a:xfrm>
          <a:prstGeom prst="rect">
            <a:avLst/>
          </a:prstGeom>
          <a:noFill/>
        </p:spPr>
        <p:txBody>
          <a:bodyPr wrap="square" rtlCol="0">
            <a:spAutoFit/>
          </a:bodyPr>
          <a:lstStyle/>
          <a:p>
            <a:r>
              <a:rPr lang="fr-FR" dirty="0">
                <a:solidFill>
                  <a:srgbClr val="FF0000"/>
                </a:solidFill>
              </a:rPr>
              <a:t>Création article pour devis</a:t>
            </a:r>
          </a:p>
        </p:txBody>
      </p:sp>
      <p:sp>
        <p:nvSpPr>
          <p:cNvPr id="7" name="ZoneTexte 6">
            <a:extLst>
              <a:ext uri="{FF2B5EF4-FFF2-40B4-BE49-F238E27FC236}">
                <a16:creationId xmlns:a16="http://schemas.microsoft.com/office/drawing/2014/main" id="{5A877B19-C788-53EE-44D0-8EEAC56FAD67}"/>
              </a:ext>
            </a:extLst>
          </p:cNvPr>
          <p:cNvSpPr txBox="1"/>
          <p:nvPr/>
        </p:nvSpPr>
        <p:spPr>
          <a:xfrm>
            <a:off x="3059394" y="2674834"/>
            <a:ext cx="1640793" cy="646331"/>
          </a:xfrm>
          <a:prstGeom prst="rect">
            <a:avLst/>
          </a:prstGeom>
          <a:noFill/>
        </p:spPr>
        <p:txBody>
          <a:bodyPr wrap="square" rtlCol="0">
            <a:spAutoFit/>
          </a:bodyPr>
          <a:lstStyle/>
          <a:p>
            <a:r>
              <a:rPr lang="fr-FR" dirty="0">
                <a:solidFill>
                  <a:srgbClr val="FF0000"/>
                </a:solidFill>
              </a:rPr>
              <a:t>Etablissement devis/facture</a:t>
            </a:r>
          </a:p>
        </p:txBody>
      </p:sp>
      <p:sp>
        <p:nvSpPr>
          <p:cNvPr id="8" name="Espace réservé du pied de page 7">
            <a:extLst>
              <a:ext uri="{FF2B5EF4-FFF2-40B4-BE49-F238E27FC236}">
                <a16:creationId xmlns:a16="http://schemas.microsoft.com/office/drawing/2014/main" id="{AC4CA52A-6E8F-54C9-5ADF-5342F62FD0DE}"/>
              </a:ext>
            </a:extLst>
          </p:cNvPr>
          <p:cNvSpPr>
            <a:spLocks noGrp="1"/>
          </p:cNvSpPr>
          <p:nvPr>
            <p:ph type="ftr" sz="quarter" idx="11"/>
          </p:nvPr>
        </p:nvSpPr>
        <p:spPr/>
        <p:txBody>
          <a:bodyPr/>
          <a:lstStyle/>
          <a:p>
            <a:r>
              <a:rPr lang="fr-FR"/>
              <a:t>23/07/2026</a:t>
            </a:r>
            <a:endParaRPr lang="fr-FR" dirty="0"/>
          </a:p>
        </p:txBody>
      </p:sp>
    </p:spTree>
    <p:extLst>
      <p:ext uri="{BB962C8B-B14F-4D97-AF65-F5344CB8AC3E}">
        <p14:creationId xmlns:p14="http://schemas.microsoft.com/office/powerpoint/2010/main" val="5969291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290A9D-C924-DC3C-6DD3-600F25C02C37}"/>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0F253C50-E79B-08A8-6C34-187A94419CE5}"/>
              </a:ext>
            </a:extLst>
          </p:cNvPr>
          <p:cNvSpPr txBox="1"/>
          <p:nvPr/>
        </p:nvSpPr>
        <p:spPr>
          <a:xfrm>
            <a:off x="192231" y="554636"/>
            <a:ext cx="11807537" cy="10018127"/>
          </a:xfrm>
          <a:prstGeom prst="rect">
            <a:avLst/>
          </a:prstGeom>
          <a:noFill/>
          <a:ln>
            <a:noFill/>
          </a:ln>
        </p:spPr>
        <p:txBody>
          <a:bodyPr wrap="square" rtlCol="0">
            <a:spAutoFit/>
          </a:bodyPr>
          <a:lstStyle/>
          <a:p>
            <a:endParaRPr lang="fr-FR" sz="2000" b="1" dirty="0">
              <a:solidFill>
                <a:srgbClr val="0070C0"/>
              </a:solidFill>
              <a:latin typeface="Arial" panose="020B0604020202020204" pitchFamily="34" charset="0"/>
              <a:cs typeface="Arial" panose="020B0604020202020204" pitchFamily="34" charset="0"/>
            </a:endParaRPr>
          </a:p>
          <a:p>
            <a:r>
              <a:rPr lang="fr-FR" sz="2000" b="1" dirty="0">
                <a:solidFill>
                  <a:srgbClr val="0070C0"/>
                </a:solidFill>
                <a:latin typeface="Arial" panose="020B0604020202020204" pitchFamily="34" charset="0"/>
                <a:cs typeface="Arial" panose="020B0604020202020204" pitchFamily="34" charset="0"/>
              </a:rPr>
              <a:t>	1) CREATION DOSSIER</a:t>
            </a:r>
          </a:p>
          <a:p>
            <a:endParaRPr lang="fr-FR" sz="2000" b="1" dirty="0">
              <a:solidFill>
                <a:srgbClr val="0070C0"/>
              </a:solidFill>
              <a:latin typeface="Arial" panose="020B0604020202020204" pitchFamily="34" charset="0"/>
              <a:cs typeface="Arial" panose="020B0604020202020204" pitchFamily="34" charset="0"/>
            </a:endParaRPr>
          </a:p>
          <a:p>
            <a:r>
              <a:rPr lang="fr-FR" sz="1200" dirty="0">
                <a:solidFill>
                  <a:srgbClr val="0070C0"/>
                </a:solidFill>
                <a:latin typeface="Arial" panose="020B0604020202020204" pitchFamily="34" charset="0"/>
                <a:cs typeface="Arial" panose="020B0604020202020204" pitchFamily="34" charset="0"/>
              </a:rPr>
              <a:t>La première étape consiste à établir la création du dossier, à savoir enregistrer les différentes informations liées au dossier ainsi que l’enregistrement des données bancaires.</a:t>
            </a:r>
          </a:p>
          <a:p>
            <a:endParaRPr lang="fr-FR" sz="1200" dirty="0">
              <a:solidFill>
                <a:srgbClr val="0070C0"/>
              </a:solidFill>
              <a:latin typeface="Arial" panose="020B0604020202020204" pitchFamily="34" charset="0"/>
              <a:cs typeface="Arial" panose="020B0604020202020204" pitchFamily="34" charset="0"/>
            </a:endParaRPr>
          </a:p>
          <a:p>
            <a:r>
              <a:rPr lang="fr-FR" sz="1200" dirty="0">
                <a:solidFill>
                  <a:srgbClr val="0070C0"/>
                </a:solidFill>
                <a:latin typeface="Arial" panose="020B0604020202020204" pitchFamily="34" charset="0"/>
                <a:cs typeface="Arial" panose="020B0604020202020204" pitchFamily="34" charset="0"/>
              </a:rPr>
              <a:t>L’enregistrement des informations liées au dossier consiste à enregistrer le nom de l’entreprise, son numéro SIRET, l’adresse complète, le contact choisi (client ou comptable), le numéro de téléphone et l’adresse mail, le numéro de TVA intracommunautaire et la forme juridique de l’entreprise.</a:t>
            </a:r>
          </a:p>
          <a:p>
            <a:endParaRPr lang="fr-FR" sz="1200" dirty="0">
              <a:solidFill>
                <a:srgbClr val="0070C0"/>
              </a:solidFill>
              <a:latin typeface="Arial" panose="020B0604020202020204" pitchFamily="34" charset="0"/>
              <a:cs typeface="Arial" panose="020B0604020202020204" pitchFamily="34" charset="0"/>
            </a:endParaRPr>
          </a:p>
          <a:p>
            <a:r>
              <a:rPr lang="fr-FR" sz="1200" i="1" dirty="0">
                <a:solidFill>
                  <a:srgbClr val="0070C0"/>
                </a:solidFill>
                <a:latin typeface="Arial" panose="020B0604020202020204" pitchFamily="34" charset="0"/>
                <a:cs typeface="Arial" panose="020B0604020202020204" pitchFamily="34" charset="0"/>
              </a:rPr>
              <a:t>NB : Vous avez la possibilité par cet accès également intégrer un logo qui sera repris sur les devis et les factures.</a:t>
            </a:r>
          </a:p>
          <a:p>
            <a:endParaRPr lang="fr-FR" sz="1200" i="1" dirty="0">
              <a:solidFill>
                <a:srgbClr val="0070C0"/>
              </a:solidFill>
              <a:latin typeface="Arial" panose="020B0604020202020204" pitchFamily="34" charset="0"/>
              <a:cs typeface="Arial" panose="020B0604020202020204" pitchFamily="34" charset="0"/>
            </a:endParaRPr>
          </a:p>
          <a:p>
            <a:r>
              <a:rPr lang="fr-FR" sz="1200" dirty="0">
                <a:solidFill>
                  <a:srgbClr val="0070C0"/>
                </a:solidFill>
                <a:latin typeface="Arial" panose="020B0604020202020204" pitchFamily="34" charset="0"/>
                <a:cs typeface="Arial" panose="020B0604020202020204" pitchFamily="34" charset="0"/>
              </a:rPr>
              <a:t>L’enregistrement des données bancaires consiste à enregistrer le RIB de l’entreprise à travers les coordonnées de la banque, le titulaire du compte, le code IBAN et le code BIC.</a:t>
            </a:r>
          </a:p>
          <a:p>
            <a:endParaRPr lang="fr-FR" sz="1200" dirty="0">
              <a:solidFill>
                <a:srgbClr val="0070C0"/>
              </a:solidFill>
              <a:latin typeface="Arial" panose="020B0604020202020204" pitchFamily="34" charset="0"/>
              <a:cs typeface="Arial" panose="020B0604020202020204" pitchFamily="34" charset="0"/>
            </a:endParaRPr>
          </a:p>
          <a:p>
            <a:endParaRPr lang="fr-FR" sz="1200" dirty="0">
              <a:solidFill>
                <a:srgbClr val="0070C0"/>
              </a:solidFill>
              <a:latin typeface="Arial" panose="020B0604020202020204" pitchFamily="34" charset="0"/>
              <a:cs typeface="Arial" panose="020B0604020202020204" pitchFamily="34" charset="0"/>
            </a:endParaRPr>
          </a:p>
          <a:p>
            <a:pPr algn="ctr"/>
            <a:endParaRPr lang="fr-FR" sz="2000" b="1" dirty="0">
              <a:solidFill>
                <a:srgbClr val="0070C0"/>
              </a:solidFill>
              <a:latin typeface="Arial" panose="020B0604020202020204" pitchFamily="34" charset="0"/>
              <a:cs typeface="Arial" panose="020B0604020202020204" pitchFamily="34" charset="0"/>
            </a:endParaRPr>
          </a:p>
          <a:p>
            <a:pPr algn="ctr"/>
            <a:endParaRPr lang="fr-FR" sz="3200" b="1" dirty="0">
              <a:solidFill>
                <a:srgbClr val="0070C0"/>
              </a:solidFill>
              <a:latin typeface="Arial" panose="020B0604020202020204" pitchFamily="34" charset="0"/>
              <a:cs typeface="Arial" panose="020B0604020202020204" pitchFamily="34" charset="0"/>
            </a:endParaRPr>
          </a:p>
          <a:p>
            <a:pPr algn="ctr"/>
            <a:endParaRPr lang="fr-FR" sz="2000" b="1" dirty="0">
              <a:solidFill>
                <a:srgbClr val="0070C0"/>
              </a:solidFill>
              <a:latin typeface="Arial" panose="020B0604020202020204" pitchFamily="34" charset="0"/>
              <a:cs typeface="Arial" panose="020B0604020202020204" pitchFamily="34" charset="0"/>
            </a:endParaRPr>
          </a:p>
          <a:p>
            <a:pPr algn="ctr"/>
            <a:endParaRPr lang="fr-FR" sz="2000" b="1" dirty="0">
              <a:solidFill>
                <a:srgbClr val="0070C0"/>
              </a:solidFill>
              <a:latin typeface="Arial" panose="020B0604020202020204" pitchFamily="34" charset="0"/>
              <a:cs typeface="Arial" panose="020B0604020202020204" pitchFamily="34" charset="0"/>
            </a:endParaRPr>
          </a:p>
          <a:p>
            <a:pPr algn="ctr"/>
            <a:endParaRPr lang="fr-FR" sz="1050" b="1" dirty="0">
              <a:latin typeface="Arial" panose="020B0604020202020204" pitchFamily="34" charset="0"/>
              <a:cs typeface="Arial" panose="020B0604020202020204" pitchFamily="34" charset="0"/>
            </a:endParaRPr>
          </a:p>
          <a:p>
            <a:endParaRPr lang="fr-FR" sz="1200" dirty="0"/>
          </a:p>
          <a:p>
            <a:endParaRPr lang="fr-FR" sz="1200" b="1" dirty="0"/>
          </a:p>
          <a:p>
            <a:endParaRPr lang="fr-FR" sz="1200" dirty="0"/>
          </a:p>
          <a:p>
            <a:endParaRPr lang="fr-FR" sz="1200" b="1" dirty="0"/>
          </a:p>
          <a:p>
            <a:endParaRPr lang="fr-FR" sz="1200" b="1" dirty="0"/>
          </a:p>
          <a:p>
            <a:pPr algn="ctr"/>
            <a:endParaRPr lang="fr-FR" sz="3200" b="1" dirty="0"/>
          </a:p>
          <a:p>
            <a:endParaRPr lang="fr-FR" sz="1200" dirty="0"/>
          </a:p>
          <a:p>
            <a:pPr algn="ctr"/>
            <a:endParaRPr lang="fr-FR" sz="3200" b="1" dirty="0"/>
          </a:p>
          <a:p>
            <a:pPr algn="ctr"/>
            <a:endParaRPr lang="fr-FR" sz="3200" b="1" dirty="0"/>
          </a:p>
          <a:p>
            <a:pPr algn="ctr"/>
            <a:endParaRPr lang="fr-FR" sz="3200" b="1" dirty="0"/>
          </a:p>
          <a:p>
            <a:pPr algn="ctr"/>
            <a:endParaRPr lang="fr-FR" sz="3200" b="1" dirty="0"/>
          </a:p>
          <a:p>
            <a:pPr algn="ctr"/>
            <a:endParaRPr lang="fr-FR" sz="3200" b="1" dirty="0"/>
          </a:p>
          <a:p>
            <a:pPr algn="ctr"/>
            <a:endParaRPr lang="fr-FR" sz="3200" b="1" dirty="0"/>
          </a:p>
          <a:p>
            <a:pPr algn="ctr"/>
            <a:endParaRPr lang="fr-FR" sz="3200" b="1" dirty="0"/>
          </a:p>
          <a:p>
            <a:pPr algn="ctr"/>
            <a:endParaRPr lang="fr-FR" sz="1050" b="1" dirty="0">
              <a:solidFill>
                <a:srgbClr val="0070C0"/>
              </a:solidFill>
              <a:latin typeface="Arial" panose="020B0604020202020204" pitchFamily="34" charset="0"/>
              <a:cs typeface="Arial" panose="020B0604020202020204" pitchFamily="34" charset="0"/>
            </a:endParaRPr>
          </a:p>
        </p:txBody>
      </p:sp>
      <p:pic>
        <p:nvPicPr>
          <p:cNvPr id="6" name="Image 2" descr="cid:image002.png@01D58B53.5679B1A0">
            <a:extLst>
              <a:ext uri="{FF2B5EF4-FFF2-40B4-BE49-F238E27FC236}">
                <a16:creationId xmlns:a16="http://schemas.microsoft.com/office/drawing/2014/main" id="{F98327C2-9085-D661-BC42-906D0857C7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4" y="4764"/>
            <a:ext cx="1623740" cy="549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a:extLst>
              <a:ext uri="{FF2B5EF4-FFF2-40B4-BE49-F238E27FC236}">
                <a16:creationId xmlns:a16="http://schemas.microsoft.com/office/drawing/2014/main" id="{E849F1EB-9DE0-EECA-6E99-8E18AD92462B}"/>
              </a:ext>
            </a:extLst>
          </p:cNvPr>
          <p:cNvPicPr>
            <a:picLocks noChangeAspect="1"/>
          </p:cNvPicPr>
          <p:nvPr/>
        </p:nvPicPr>
        <p:blipFill>
          <a:blip r:embed="rId3"/>
          <a:stretch>
            <a:fillRect/>
          </a:stretch>
        </p:blipFill>
        <p:spPr>
          <a:xfrm>
            <a:off x="659266" y="3677749"/>
            <a:ext cx="7705725" cy="1885950"/>
          </a:xfrm>
          <a:prstGeom prst="rect">
            <a:avLst/>
          </a:prstGeom>
        </p:spPr>
      </p:pic>
      <mc:AlternateContent xmlns:mc="http://schemas.openxmlformats.org/markup-compatibility/2006" xmlns:p14="http://schemas.microsoft.com/office/powerpoint/2010/main">
        <mc:Choice Requires="p14">
          <p:contentPart p14:bwMode="auto" r:id="rId4">
            <p14:nvContentPartPr>
              <p14:cNvPr id="2" name="Encre 1">
                <a:extLst>
                  <a:ext uri="{FF2B5EF4-FFF2-40B4-BE49-F238E27FC236}">
                    <a16:creationId xmlns:a16="http://schemas.microsoft.com/office/drawing/2014/main" id="{46587B1D-1137-AF64-C8FD-1C98504801BD}"/>
                  </a:ext>
                </a:extLst>
              </p14:cNvPr>
              <p14:cNvContentPartPr/>
              <p14:nvPr/>
            </p14:nvContentPartPr>
            <p14:xfrm>
              <a:off x="3589129" y="5084606"/>
              <a:ext cx="360" cy="360"/>
            </p14:xfrm>
          </p:contentPart>
        </mc:Choice>
        <mc:Fallback xmlns="">
          <p:pic>
            <p:nvPicPr>
              <p:cNvPr id="2" name="Encre 1">
                <a:extLst>
                  <a:ext uri="{FF2B5EF4-FFF2-40B4-BE49-F238E27FC236}">
                    <a16:creationId xmlns:a16="http://schemas.microsoft.com/office/drawing/2014/main" id="{46587B1D-1137-AF64-C8FD-1C98504801BD}"/>
                  </a:ext>
                </a:extLst>
              </p:cNvPr>
              <p:cNvPicPr/>
              <p:nvPr/>
            </p:nvPicPr>
            <p:blipFill>
              <a:blip r:embed="rId5"/>
              <a:stretch>
                <a:fillRect/>
              </a:stretch>
            </p:blipFill>
            <p:spPr>
              <a:xfrm>
                <a:off x="3583009" y="5078486"/>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Encre 3">
                <a:extLst>
                  <a:ext uri="{FF2B5EF4-FFF2-40B4-BE49-F238E27FC236}">
                    <a16:creationId xmlns:a16="http://schemas.microsoft.com/office/drawing/2014/main" id="{FD047F12-A46B-8257-0562-BA118759AD7C}"/>
                  </a:ext>
                </a:extLst>
              </p14:cNvPr>
              <p14:cNvContentPartPr/>
              <p14:nvPr/>
            </p14:nvContentPartPr>
            <p14:xfrm>
              <a:off x="119449" y="4161566"/>
              <a:ext cx="360" cy="360"/>
            </p14:xfrm>
          </p:contentPart>
        </mc:Choice>
        <mc:Fallback xmlns="">
          <p:pic>
            <p:nvPicPr>
              <p:cNvPr id="4" name="Encre 3">
                <a:extLst>
                  <a:ext uri="{FF2B5EF4-FFF2-40B4-BE49-F238E27FC236}">
                    <a16:creationId xmlns:a16="http://schemas.microsoft.com/office/drawing/2014/main" id="{FD047F12-A46B-8257-0562-BA118759AD7C}"/>
                  </a:ext>
                </a:extLst>
              </p:cNvPr>
              <p:cNvPicPr/>
              <p:nvPr/>
            </p:nvPicPr>
            <p:blipFill>
              <a:blip r:embed="rId7"/>
              <a:stretch>
                <a:fillRect/>
              </a:stretch>
            </p:blipFill>
            <p:spPr>
              <a:xfrm>
                <a:off x="113329" y="4155446"/>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7" name="Encre 6">
                <a:extLst>
                  <a:ext uri="{FF2B5EF4-FFF2-40B4-BE49-F238E27FC236}">
                    <a16:creationId xmlns:a16="http://schemas.microsoft.com/office/drawing/2014/main" id="{73500DC1-EC08-E4B0-85F4-9C9C265E1493}"/>
                  </a:ext>
                </a:extLst>
              </p14:cNvPr>
              <p14:cNvContentPartPr/>
              <p14:nvPr/>
            </p14:nvContentPartPr>
            <p14:xfrm>
              <a:off x="-162431" y="4366766"/>
              <a:ext cx="360" cy="360"/>
            </p14:xfrm>
          </p:contentPart>
        </mc:Choice>
        <mc:Fallback xmlns="">
          <p:pic>
            <p:nvPicPr>
              <p:cNvPr id="7" name="Encre 6">
                <a:extLst>
                  <a:ext uri="{FF2B5EF4-FFF2-40B4-BE49-F238E27FC236}">
                    <a16:creationId xmlns:a16="http://schemas.microsoft.com/office/drawing/2014/main" id="{73500DC1-EC08-E4B0-85F4-9C9C265E1493}"/>
                  </a:ext>
                </a:extLst>
              </p:cNvPr>
              <p:cNvPicPr/>
              <p:nvPr/>
            </p:nvPicPr>
            <p:blipFill>
              <a:blip r:embed="rId7"/>
              <a:stretch>
                <a:fillRect/>
              </a:stretch>
            </p:blipFill>
            <p:spPr>
              <a:xfrm>
                <a:off x="-168551" y="4360646"/>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8" name="Encre 7">
                <a:extLst>
                  <a:ext uri="{FF2B5EF4-FFF2-40B4-BE49-F238E27FC236}">
                    <a16:creationId xmlns:a16="http://schemas.microsoft.com/office/drawing/2014/main" id="{505976A0-E307-44A8-740E-7F297FABD6F6}"/>
                  </a:ext>
                </a:extLst>
              </p14:cNvPr>
              <p14:cNvContentPartPr/>
              <p14:nvPr/>
            </p14:nvContentPartPr>
            <p14:xfrm>
              <a:off x="-256434" y="4366766"/>
              <a:ext cx="360" cy="360"/>
            </p14:xfrm>
          </p:contentPart>
        </mc:Choice>
        <mc:Fallback xmlns="">
          <p:pic>
            <p:nvPicPr>
              <p:cNvPr id="8" name="Encre 7">
                <a:extLst>
                  <a:ext uri="{FF2B5EF4-FFF2-40B4-BE49-F238E27FC236}">
                    <a16:creationId xmlns:a16="http://schemas.microsoft.com/office/drawing/2014/main" id="{505976A0-E307-44A8-740E-7F297FABD6F6}"/>
                  </a:ext>
                </a:extLst>
              </p:cNvPr>
              <p:cNvPicPr/>
              <p:nvPr/>
            </p:nvPicPr>
            <p:blipFill>
              <a:blip r:embed="rId7"/>
              <a:stretch>
                <a:fillRect/>
              </a:stretch>
            </p:blipFill>
            <p:spPr>
              <a:xfrm>
                <a:off x="-262554" y="4360646"/>
                <a:ext cx="12600" cy="12600"/>
              </a:xfrm>
              <a:prstGeom prst="rect">
                <a:avLst/>
              </a:prstGeom>
            </p:spPr>
          </p:pic>
        </mc:Fallback>
      </mc:AlternateContent>
      <p:sp>
        <p:nvSpPr>
          <p:cNvPr id="9" name="Espace réservé du pied de page 8">
            <a:extLst>
              <a:ext uri="{FF2B5EF4-FFF2-40B4-BE49-F238E27FC236}">
                <a16:creationId xmlns:a16="http://schemas.microsoft.com/office/drawing/2014/main" id="{470A3383-E49F-4727-CB2A-9E670F6D8F15}"/>
              </a:ext>
            </a:extLst>
          </p:cNvPr>
          <p:cNvSpPr>
            <a:spLocks noGrp="1"/>
          </p:cNvSpPr>
          <p:nvPr>
            <p:ph type="ftr" sz="quarter" idx="11"/>
          </p:nvPr>
        </p:nvSpPr>
        <p:spPr/>
        <p:txBody>
          <a:bodyPr/>
          <a:lstStyle/>
          <a:p>
            <a:r>
              <a:rPr lang="fr-FR"/>
              <a:t>23/07/2026</a:t>
            </a:r>
            <a:endParaRPr lang="fr-FR" dirty="0"/>
          </a:p>
        </p:txBody>
      </p:sp>
    </p:spTree>
    <p:extLst>
      <p:ext uri="{BB962C8B-B14F-4D97-AF65-F5344CB8AC3E}">
        <p14:creationId xmlns:p14="http://schemas.microsoft.com/office/powerpoint/2010/main" val="7479687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2648B-3DCE-CB6D-BDE7-6490A2275A72}"/>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B72A9F58-9A83-B9CC-6EB2-F2DEB8F827FE}"/>
              </a:ext>
            </a:extLst>
          </p:cNvPr>
          <p:cNvSpPr txBox="1"/>
          <p:nvPr/>
        </p:nvSpPr>
        <p:spPr>
          <a:xfrm>
            <a:off x="245075" y="554636"/>
            <a:ext cx="11807537" cy="8048357"/>
          </a:xfrm>
          <a:prstGeom prst="rect">
            <a:avLst/>
          </a:prstGeom>
          <a:noFill/>
          <a:ln>
            <a:noFill/>
          </a:ln>
        </p:spPr>
        <p:txBody>
          <a:bodyPr wrap="square" rtlCol="0">
            <a:spAutoFit/>
          </a:bodyPr>
          <a:lstStyle/>
          <a:p>
            <a:endParaRPr lang="fr-FR" sz="2000" b="1" dirty="0">
              <a:solidFill>
                <a:srgbClr val="0070C0"/>
              </a:solidFill>
              <a:latin typeface="Arial" panose="020B0604020202020204" pitchFamily="34" charset="0"/>
              <a:cs typeface="Arial" panose="020B0604020202020204" pitchFamily="34" charset="0"/>
            </a:endParaRPr>
          </a:p>
          <a:p>
            <a:endParaRPr lang="fr-FR" sz="1200" dirty="0">
              <a:solidFill>
                <a:srgbClr val="0070C0"/>
              </a:solidFill>
              <a:latin typeface="Arial" panose="020B0604020202020204" pitchFamily="34" charset="0"/>
              <a:cs typeface="Arial" panose="020B0604020202020204" pitchFamily="34" charset="0"/>
            </a:endParaRPr>
          </a:p>
          <a:p>
            <a:endParaRPr lang="fr-FR" sz="1200" dirty="0">
              <a:solidFill>
                <a:srgbClr val="0070C0"/>
              </a:solidFill>
              <a:latin typeface="Arial" panose="020B0604020202020204" pitchFamily="34" charset="0"/>
              <a:cs typeface="Arial" panose="020B0604020202020204" pitchFamily="34" charset="0"/>
            </a:endParaRPr>
          </a:p>
          <a:p>
            <a:pPr algn="ctr"/>
            <a:endParaRPr lang="fr-FR" sz="2000" b="1" dirty="0">
              <a:solidFill>
                <a:srgbClr val="0070C0"/>
              </a:solidFill>
              <a:latin typeface="Arial" panose="020B0604020202020204" pitchFamily="34" charset="0"/>
              <a:cs typeface="Arial" panose="020B0604020202020204" pitchFamily="34" charset="0"/>
            </a:endParaRPr>
          </a:p>
          <a:p>
            <a:pPr algn="ctr"/>
            <a:endParaRPr lang="fr-FR" sz="3200" b="1" dirty="0">
              <a:solidFill>
                <a:srgbClr val="0070C0"/>
              </a:solidFill>
              <a:latin typeface="Arial" panose="020B0604020202020204" pitchFamily="34" charset="0"/>
              <a:cs typeface="Arial" panose="020B0604020202020204" pitchFamily="34" charset="0"/>
            </a:endParaRPr>
          </a:p>
          <a:p>
            <a:pPr algn="ctr"/>
            <a:endParaRPr lang="fr-FR" sz="2000" b="1" dirty="0">
              <a:solidFill>
                <a:srgbClr val="0070C0"/>
              </a:solidFill>
              <a:latin typeface="Arial" panose="020B0604020202020204" pitchFamily="34" charset="0"/>
              <a:cs typeface="Arial" panose="020B0604020202020204" pitchFamily="34" charset="0"/>
            </a:endParaRPr>
          </a:p>
          <a:p>
            <a:pPr algn="ctr"/>
            <a:endParaRPr lang="fr-FR" sz="2000" b="1" dirty="0">
              <a:solidFill>
                <a:srgbClr val="0070C0"/>
              </a:solidFill>
              <a:latin typeface="Arial" panose="020B0604020202020204" pitchFamily="34" charset="0"/>
              <a:cs typeface="Arial" panose="020B0604020202020204" pitchFamily="34" charset="0"/>
            </a:endParaRPr>
          </a:p>
          <a:p>
            <a:pPr algn="ctr"/>
            <a:endParaRPr lang="fr-FR" sz="1050" b="1" dirty="0">
              <a:latin typeface="Arial" panose="020B0604020202020204" pitchFamily="34" charset="0"/>
              <a:cs typeface="Arial" panose="020B0604020202020204" pitchFamily="34" charset="0"/>
            </a:endParaRPr>
          </a:p>
          <a:p>
            <a:endParaRPr lang="fr-FR" sz="1200" dirty="0"/>
          </a:p>
          <a:p>
            <a:endParaRPr lang="fr-FR" sz="1200" b="1" dirty="0"/>
          </a:p>
          <a:p>
            <a:endParaRPr lang="fr-FR" sz="1200" dirty="0"/>
          </a:p>
          <a:p>
            <a:endParaRPr lang="fr-FR" sz="1200" b="1" dirty="0"/>
          </a:p>
          <a:p>
            <a:endParaRPr lang="fr-FR" sz="1200" b="1" dirty="0"/>
          </a:p>
          <a:p>
            <a:pPr algn="ctr"/>
            <a:endParaRPr lang="fr-FR" sz="3200" b="1" dirty="0"/>
          </a:p>
          <a:p>
            <a:endParaRPr lang="fr-FR" sz="1200" b="1" dirty="0"/>
          </a:p>
          <a:p>
            <a:endParaRPr lang="fr-FR" sz="1200" dirty="0"/>
          </a:p>
          <a:p>
            <a:pPr algn="ctr"/>
            <a:endParaRPr lang="fr-FR" sz="3200" b="1" dirty="0"/>
          </a:p>
          <a:p>
            <a:pPr algn="ctr"/>
            <a:endParaRPr lang="fr-FR" sz="3200" b="1" dirty="0"/>
          </a:p>
          <a:p>
            <a:pPr algn="ctr"/>
            <a:endParaRPr lang="fr-FR" sz="3200" b="1" dirty="0"/>
          </a:p>
          <a:p>
            <a:pPr algn="ctr"/>
            <a:endParaRPr lang="fr-FR" sz="3200" b="1" dirty="0"/>
          </a:p>
          <a:p>
            <a:pPr algn="ctr"/>
            <a:endParaRPr lang="fr-FR" sz="3200" b="1" dirty="0"/>
          </a:p>
          <a:p>
            <a:pPr algn="ctr"/>
            <a:endParaRPr lang="fr-FR" sz="3200" b="1" dirty="0"/>
          </a:p>
          <a:p>
            <a:pPr algn="ctr"/>
            <a:endParaRPr lang="fr-FR" sz="3200" b="1" dirty="0"/>
          </a:p>
          <a:p>
            <a:pPr algn="ctr"/>
            <a:endParaRPr lang="fr-FR" sz="1050" b="1" dirty="0">
              <a:solidFill>
                <a:srgbClr val="0070C0"/>
              </a:solidFill>
              <a:latin typeface="Arial" panose="020B0604020202020204" pitchFamily="34" charset="0"/>
              <a:cs typeface="Arial" panose="020B0604020202020204" pitchFamily="34" charset="0"/>
            </a:endParaRPr>
          </a:p>
        </p:txBody>
      </p:sp>
      <p:pic>
        <p:nvPicPr>
          <p:cNvPr id="6" name="Image 2" descr="cid:image002.png@01D58B53.5679B1A0">
            <a:extLst>
              <a:ext uri="{FF2B5EF4-FFF2-40B4-BE49-F238E27FC236}">
                <a16:creationId xmlns:a16="http://schemas.microsoft.com/office/drawing/2014/main" id="{F83EB53D-0092-E98B-3C98-A72FCB4119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4" y="4764"/>
            <a:ext cx="1623740" cy="549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 3">
            <a:extLst>
              <a:ext uri="{FF2B5EF4-FFF2-40B4-BE49-F238E27FC236}">
                <a16:creationId xmlns:a16="http://schemas.microsoft.com/office/drawing/2014/main" id="{4754E818-F7F2-301D-461C-E39EBF47916F}"/>
              </a:ext>
            </a:extLst>
          </p:cNvPr>
          <p:cNvPicPr>
            <a:picLocks noChangeAspect="1"/>
          </p:cNvPicPr>
          <p:nvPr/>
        </p:nvPicPr>
        <p:blipFill>
          <a:blip r:embed="rId3"/>
          <a:stretch>
            <a:fillRect/>
          </a:stretch>
        </p:blipFill>
        <p:spPr>
          <a:xfrm>
            <a:off x="-1" y="1366837"/>
            <a:ext cx="11946924" cy="2743200"/>
          </a:xfrm>
          <a:prstGeom prst="rect">
            <a:avLst/>
          </a:prstGeom>
        </p:spPr>
      </p:pic>
      <p:pic>
        <p:nvPicPr>
          <p:cNvPr id="8" name="Image 7">
            <a:extLst>
              <a:ext uri="{FF2B5EF4-FFF2-40B4-BE49-F238E27FC236}">
                <a16:creationId xmlns:a16="http://schemas.microsoft.com/office/drawing/2014/main" id="{72E3200F-2F92-E1A8-D015-3527228D327A}"/>
              </a:ext>
            </a:extLst>
          </p:cNvPr>
          <p:cNvPicPr>
            <a:picLocks noChangeAspect="1"/>
          </p:cNvPicPr>
          <p:nvPr/>
        </p:nvPicPr>
        <p:blipFill>
          <a:blip r:embed="rId4"/>
          <a:stretch>
            <a:fillRect/>
          </a:stretch>
        </p:blipFill>
        <p:spPr>
          <a:xfrm>
            <a:off x="-1" y="4110037"/>
            <a:ext cx="11946925" cy="2743200"/>
          </a:xfrm>
          <a:prstGeom prst="rect">
            <a:avLst/>
          </a:prstGeom>
        </p:spPr>
      </p:pic>
      <p:pic>
        <p:nvPicPr>
          <p:cNvPr id="5" name="Image 4">
            <a:extLst>
              <a:ext uri="{FF2B5EF4-FFF2-40B4-BE49-F238E27FC236}">
                <a16:creationId xmlns:a16="http://schemas.microsoft.com/office/drawing/2014/main" id="{A6B1BFB2-BC51-0FFF-3EA7-72058403910A}"/>
              </a:ext>
            </a:extLst>
          </p:cNvPr>
          <p:cNvPicPr>
            <a:picLocks noChangeAspect="1"/>
          </p:cNvPicPr>
          <p:nvPr/>
        </p:nvPicPr>
        <p:blipFill>
          <a:blip r:embed="rId5"/>
          <a:stretch>
            <a:fillRect/>
          </a:stretch>
        </p:blipFill>
        <p:spPr>
          <a:xfrm>
            <a:off x="2599161" y="122699"/>
            <a:ext cx="5365519" cy="1304449"/>
          </a:xfrm>
          <a:prstGeom prst="rect">
            <a:avLst/>
          </a:prstGeom>
        </p:spPr>
      </p:pic>
      <mc:AlternateContent xmlns:mc="http://schemas.openxmlformats.org/markup-compatibility/2006" xmlns:p14="http://schemas.microsoft.com/office/powerpoint/2010/main">
        <mc:Choice Requires="p14">
          <p:contentPart p14:bwMode="auto" r:id="rId6">
            <p14:nvContentPartPr>
              <p14:cNvPr id="12" name="Encre 11">
                <a:extLst>
                  <a:ext uri="{FF2B5EF4-FFF2-40B4-BE49-F238E27FC236}">
                    <a16:creationId xmlns:a16="http://schemas.microsoft.com/office/drawing/2014/main" id="{4397EA8E-88C0-63C5-06EB-231582369295}"/>
                  </a:ext>
                </a:extLst>
              </p14:cNvPr>
              <p14:cNvContentPartPr/>
              <p14:nvPr/>
            </p14:nvContentPartPr>
            <p14:xfrm>
              <a:off x="6887809" y="333326"/>
              <a:ext cx="720" cy="1051920"/>
            </p14:xfrm>
          </p:contentPart>
        </mc:Choice>
        <mc:Fallback xmlns="">
          <p:pic>
            <p:nvPicPr>
              <p:cNvPr id="12" name="Encre 11">
                <a:extLst>
                  <a:ext uri="{FF2B5EF4-FFF2-40B4-BE49-F238E27FC236}">
                    <a16:creationId xmlns:a16="http://schemas.microsoft.com/office/drawing/2014/main" id="{4397EA8E-88C0-63C5-06EB-231582369295}"/>
                  </a:ext>
                </a:extLst>
              </p:cNvPr>
              <p:cNvPicPr/>
              <p:nvPr/>
            </p:nvPicPr>
            <p:blipFill>
              <a:blip r:embed="rId7"/>
              <a:stretch>
                <a:fillRect/>
              </a:stretch>
            </p:blipFill>
            <p:spPr>
              <a:xfrm>
                <a:off x="6875569" y="327206"/>
                <a:ext cx="25200" cy="10641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4" name="Encre 13">
                <a:extLst>
                  <a:ext uri="{FF2B5EF4-FFF2-40B4-BE49-F238E27FC236}">
                    <a16:creationId xmlns:a16="http://schemas.microsoft.com/office/drawing/2014/main" id="{CD04A72E-CEF2-0746-63F4-F8A1BB24A446}"/>
                  </a:ext>
                </a:extLst>
              </p14:cNvPr>
              <p14:cNvContentPartPr/>
              <p14:nvPr/>
            </p14:nvContentPartPr>
            <p14:xfrm>
              <a:off x="6905089" y="1375886"/>
              <a:ext cx="914760" cy="17280"/>
            </p14:xfrm>
          </p:contentPart>
        </mc:Choice>
        <mc:Fallback xmlns="">
          <p:pic>
            <p:nvPicPr>
              <p:cNvPr id="14" name="Encre 13">
                <a:extLst>
                  <a:ext uri="{FF2B5EF4-FFF2-40B4-BE49-F238E27FC236}">
                    <a16:creationId xmlns:a16="http://schemas.microsoft.com/office/drawing/2014/main" id="{CD04A72E-CEF2-0746-63F4-F8A1BB24A446}"/>
                  </a:ext>
                </a:extLst>
              </p:cNvPr>
              <p:cNvPicPr/>
              <p:nvPr/>
            </p:nvPicPr>
            <p:blipFill>
              <a:blip r:embed="rId9"/>
              <a:stretch>
                <a:fillRect/>
              </a:stretch>
            </p:blipFill>
            <p:spPr>
              <a:xfrm>
                <a:off x="6898969" y="1369766"/>
                <a:ext cx="927000" cy="2952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8" name="Encre 17">
                <a:extLst>
                  <a:ext uri="{FF2B5EF4-FFF2-40B4-BE49-F238E27FC236}">
                    <a16:creationId xmlns:a16="http://schemas.microsoft.com/office/drawing/2014/main" id="{AE1D1845-A9E7-3295-1A66-FEC456C36594}"/>
                  </a:ext>
                </a:extLst>
              </p14:cNvPr>
              <p14:cNvContentPartPr/>
              <p14:nvPr/>
            </p14:nvContentPartPr>
            <p14:xfrm>
              <a:off x="7810489" y="333326"/>
              <a:ext cx="17640" cy="1042920"/>
            </p14:xfrm>
          </p:contentPart>
        </mc:Choice>
        <mc:Fallback xmlns="">
          <p:pic>
            <p:nvPicPr>
              <p:cNvPr id="18" name="Encre 17">
                <a:extLst>
                  <a:ext uri="{FF2B5EF4-FFF2-40B4-BE49-F238E27FC236}">
                    <a16:creationId xmlns:a16="http://schemas.microsoft.com/office/drawing/2014/main" id="{AE1D1845-A9E7-3295-1A66-FEC456C36594}"/>
                  </a:ext>
                </a:extLst>
              </p:cNvPr>
              <p:cNvPicPr/>
              <p:nvPr/>
            </p:nvPicPr>
            <p:blipFill>
              <a:blip r:embed="rId11"/>
              <a:stretch>
                <a:fillRect/>
              </a:stretch>
            </p:blipFill>
            <p:spPr>
              <a:xfrm>
                <a:off x="7804369" y="327206"/>
                <a:ext cx="29880" cy="105516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0" name="Encre 19">
                <a:extLst>
                  <a:ext uri="{FF2B5EF4-FFF2-40B4-BE49-F238E27FC236}">
                    <a16:creationId xmlns:a16="http://schemas.microsoft.com/office/drawing/2014/main" id="{9E9137C2-AE13-961E-DE8F-356CEEAC085A}"/>
                  </a:ext>
                </a:extLst>
              </p14:cNvPr>
              <p14:cNvContentPartPr/>
              <p14:nvPr/>
            </p14:nvContentPartPr>
            <p14:xfrm>
              <a:off x="6896089" y="341606"/>
              <a:ext cx="897840" cy="360"/>
            </p14:xfrm>
          </p:contentPart>
        </mc:Choice>
        <mc:Fallback xmlns="">
          <p:pic>
            <p:nvPicPr>
              <p:cNvPr id="20" name="Encre 19">
                <a:extLst>
                  <a:ext uri="{FF2B5EF4-FFF2-40B4-BE49-F238E27FC236}">
                    <a16:creationId xmlns:a16="http://schemas.microsoft.com/office/drawing/2014/main" id="{9E9137C2-AE13-961E-DE8F-356CEEAC085A}"/>
                  </a:ext>
                </a:extLst>
              </p:cNvPr>
              <p:cNvPicPr/>
              <p:nvPr/>
            </p:nvPicPr>
            <p:blipFill>
              <a:blip r:embed="rId13"/>
              <a:stretch>
                <a:fillRect/>
              </a:stretch>
            </p:blipFill>
            <p:spPr>
              <a:xfrm>
                <a:off x="6889969" y="335486"/>
                <a:ext cx="910080" cy="12600"/>
              </a:xfrm>
              <a:prstGeom prst="rect">
                <a:avLst/>
              </a:prstGeom>
            </p:spPr>
          </p:pic>
        </mc:Fallback>
      </mc:AlternateContent>
      <p:sp>
        <p:nvSpPr>
          <p:cNvPr id="2" name="Espace réservé du pied de page 1">
            <a:extLst>
              <a:ext uri="{FF2B5EF4-FFF2-40B4-BE49-F238E27FC236}">
                <a16:creationId xmlns:a16="http://schemas.microsoft.com/office/drawing/2014/main" id="{D053B70C-DD20-926B-1D4A-13AE3A596987}"/>
              </a:ext>
            </a:extLst>
          </p:cNvPr>
          <p:cNvSpPr>
            <a:spLocks noGrp="1"/>
          </p:cNvSpPr>
          <p:nvPr>
            <p:ph type="ftr" sz="quarter" idx="11"/>
          </p:nvPr>
        </p:nvSpPr>
        <p:spPr/>
        <p:txBody>
          <a:bodyPr/>
          <a:lstStyle/>
          <a:p>
            <a:r>
              <a:rPr lang="fr-FR"/>
              <a:t>23/07/2026</a:t>
            </a:r>
            <a:endParaRPr lang="fr-FR" dirty="0"/>
          </a:p>
        </p:txBody>
      </p:sp>
    </p:spTree>
    <p:extLst>
      <p:ext uri="{BB962C8B-B14F-4D97-AF65-F5344CB8AC3E}">
        <p14:creationId xmlns:p14="http://schemas.microsoft.com/office/powerpoint/2010/main" val="34314646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182FF-C5AA-7C79-6305-7D98A8C8ADAC}"/>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496BBF0B-F0FB-B97A-3244-71BAF6997EE1}"/>
              </a:ext>
            </a:extLst>
          </p:cNvPr>
          <p:cNvSpPr txBox="1"/>
          <p:nvPr/>
        </p:nvSpPr>
        <p:spPr>
          <a:xfrm>
            <a:off x="245075" y="554636"/>
            <a:ext cx="11807537" cy="12788116"/>
          </a:xfrm>
          <a:prstGeom prst="rect">
            <a:avLst/>
          </a:prstGeom>
          <a:noFill/>
          <a:ln>
            <a:noFill/>
          </a:ln>
        </p:spPr>
        <p:txBody>
          <a:bodyPr wrap="square" rtlCol="0">
            <a:spAutoFit/>
          </a:bodyPr>
          <a:lstStyle/>
          <a:p>
            <a:endParaRPr lang="fr-FR" sz="1200" dirty="0">
              <a:solidFill>
                <a:srgbClr val="0070C0"/>
              </a:solidFill>
              <a:latin typeface="Arial" panose="020B0604020202020204" pitchFamily="34" charset="0"/>
              <a:cs typeface="Arial" panose="020B0604020202020204" pitchFamily="34" charset="0"/>
            </a:endParaRPr>
          </a:p>
          <a:p>
            <a:endParaRPr lang="fr-FR" sz="1200" dirty="0">
              <a:solidFill>
                <a:srgbClr val="0070C0"/>
              </a:solidFill>
              <a:latin typeface="Arial" panose="020B0604020202020204" pitchFamily="34" charset="0"/>
              <a:cs typeface="Arial" panose="020B0604020202020204" pitchFamily="34" charset="0"/>
            </a:endParaRPr>
          </a:p>
          <a:p>
            <a:r>
              <a:rPr lang="fr-FR" sz="1200" dirty="0">
                <a:solidFill>
                  <a:srgbClr val="0070C0"/>
                </a:solidFill>
                <a:latin typeface="Arial" panose="020B0604020202020204" pitchFamily="34" charset="0"/>
                <a:cs typeface="Arial" panose="020B0604020202020204" pitchFamily="34" charset="0"/>
              </a:rPr>
              <a:t>La seconde étape de la création du dossier consiste à configurer les mails ainsi que les documents PDF.</a:t>
            </a:r>
          </a:p>
          <a:p>
            <a:endParaRPr lang="fr-FR" sz="1200" dirty="0">
              <a:solidFill>
                <a:srgbClr val="0070C0"/>
              </a:solidFill>
              <a:latin typeface="Arial" panose="020B0604020202020204" pitchFamily="34" charset="0"/>
              <a:cs typeface="Arial" panose="020B0604020202020204" pitchFamily="34" charset="0"/>
            </a:endParaRPr>
          </a:p>
          <a:p>
            <a:r>
              <a:rPr lang="fr-FR" sz="1200" dirty="0">
                <a:solidFill>
                  <a:srgbClr val="0070C0"/>
                </a:solidFill>
                <a:latin typeface="Arial" panose="020B0604020202020204" pitchFamily="34" charset="0"/>
                <a:cs typeface="Arial" panose="020B0604020202020204" pitchFamily="34" charset="0"/>
              </a:rPr>
              <a:t>Dans la rubrique « E-mails », vous avez la possibilité de configurer le traitement des mails en paramétrant l’adresse e-mail de réponse avec un intitulé de réponse ainsi que l’adresse e-mail d’envoi.</a:t>
            </a:r>
          </a:p>
          <a:p>
            <a:r>
              <a:rPr lang="fr-FR" sz="1200" dirty="0">
                <a:solidFill>
                  <a:srgbClr val="0070C0"/>
                </a:solidFill>
                <a:latin typeface="Arial" panose="020B0604020202020204" pitchFamily="34" charset="0"/>
                <a:cs typeface="Arial" panose="020B0604020202020204" pitchFamily="34" charset="0"/>
              </a:rPr>
              <a:t>Vous pouvez paramétrer le pied de page de l’e-mail qui sera envoyé systématiquement lors de l’envoi de chaque mail.</a:t>
            </a:r>
          </a:p>
          <a:p>
            <a:endParaRPr lang="fr-FR" sz="1200" dirty="0">
              <a:solidFill>
                <a:srgbClr val="0070C0"/>
              </a:solidFill>
              <a:latin typeface="Arial" panose="020B0604020202020204" pitchFamily="34" charset="0"/>
              <a:cs typeface="Arial" panose="020B0604020202020204" pitchFamily="34" charset="0"/>
            </a:endParaRPr>
          </a:p>
          <a:p>
            <a:r>
              <a:rPr lang="fr-FR" sz="1200" dirty="0">
                <a:solidFill>
                  <a:srgbClr val="0070C0"/>
                </a:solidFill>
                <a:latin typeface="Arial" panose="020B0604020202020204" pitchFamily="34" charset="0"/>
                <a:cs typeface="Arial" panose="020B0604020202020204" pitchFamily="34" charset="0"/>
              </a:rPr>
              <a:t>Enfin vous avez la possibilité de suivre le statut des e-mails en établissant des codes couleurs différents pour les mails traités, non traités et en cours.</a:t>
            </a:r>
          </a:p>
          <a:p>
            <a:endParaRPr lang="fr-FR" sz="1200" dirty="0">
              <a:solidFill>
                <a:srgbClr val="0070C0"/>
              </a:solidFill>
              <a:latin typeface="Arial" panose="020B0604020202020204" pitchFamily="34" charset="0"/>
              <a:cs typeface="Arial" panose="020B0604020202020204" pitchFamily="34" charset="0"/>
            </a:endParaRPr>
          </a:p>
          <a:p>
            <a:r>
              <a:rPr lang="fr-FR" sz="1200" dirty="0">
                <a:solidFill>
                  <a:srgbClr val="0070C0"/>
                </a:solidFill>
                <a:latin typeface="Arial" panose="020B0604020202020204" pitchFamily="34" charset="0"/>
                <a:cs typeface="Arial" panose="020B0604020202020204" pitchFamily="34" charset="0"/>
              </a:rPr>
              <a:t>Dans la rubrique « E-mails », il y a la possibilité de paramétrer les objets ainsi sur les textes pour l’envoi d’un nouveau bon de commande client/fournisseurs et d’un nouveau bon de livraison client/fournisseur.</a:t>
            </a:r>
          </a:p>
          <a:p>
            <a:endParaRPr lang="fr-FR" sz="1200" dirty="0">
              <a:solidFill>
                <a:srgbClr val="0070C0"/>
              </a:solidFill>
              <a:latin typeface="Arial" panose="020B0604020202020204" pitchFamily="34" charset="0"/>
              <a:cs typeface="Arial" panose="020B0604020202020204" pitchFamily="34" charset="0"/>
            </a:endParaRPr>
          </a:p>
          <a:p>
            <a:r>
              <a:rPr lang="fr-FR" sz="1200" dirty="0">
                <a:solidFill>
                  <a:srgbClr val="0070C0"/>
                </a:solidFill>
                <a:latin typeface="Arial" panose="020B0604020202020204" pitchFamily="34" charset="0"/>
                <a:cs typeface="Arial" panose="020B0604020202020204" pitchFamily="34" charset="0"/>
              </a:rPr>
              <a:t>Enfin dans cette rubrique vous trouverez le suivi des mails envoyés.</a:t>
            </a:r>
          </a:p>
          <a:p>
            <a:endParaRPr lang="fr-FR" sz="1200" dirty="0">
              <a:solidFill>
                <a:srgbClr val="0070C0"/>
              </a:solidFill>
              <a:latin typeface="Arial" panose="020B0604020202020204" pitchFamily="34" charset="0"/>
              <a:cs typeface="Arial" panose="020B0604020202020204" pitchFamily="34" charset="0"/>
            </a:endParaRPr>
          </a:p>
          <a:p>
            <a:endParaRPr lang="fr-FR" sz="1200" dirty="0">
              <a:solidFill>
                <a:srgbClr val="0070C0"/>
              </a:solidFill>
              <a:latin typeface="Arial" panose="020B0604020202020204" pitchFamily="34" charset="0"/>
              <a:cs typeface="Arial" panose="020B0604020202020204" pitchFamily="34" charset="0"/>
            </a:endParaRPr>
          </a:p>
          <a:p>
            <a:endParaRPr lang="fr-FR" sz="1200" dirty="0">
              <a:solidFill>
                <a:srgbClr val="0070C0"/>
              </a:solidFill>
              <a:latin typeface="Arial" panose="020B0604020202020204" pitchFamily="34" charset="0"/>
              <a:cs typeface="Arial" panose="020B0604020202020204" pitchFamily="34" charset="0"/>
            </a:endParaRPr>
          </a:p>
          <a:p>
            <a:r>
              <a:rPr lang="fr-FR" sz="1200" dirty="0">
                <a:solidFill>
                  <a:srgbClr val="0070C0"/>
                </a:solidFill>
                <a:latin typeface="Arial" panose="020B0604020202020204" pitchFamily="34" charset="0"/>
                <a:cs typeface="Arial" panose="020B0604020202020204" pitchFamily="34" charset="0"/>
              </a:rPr>
              <a:t>Dans la rubrique « Documents PDF », vous avez la possibilité de configurer le paramétrage des bons de commandes, des bons de livraisons, des devis et des factures.</a:t>
            </a:r>
          </a:p>
          <a:p>
            <a:endParaRPr lang="fr-FR" sz="1200" dirty="0">
              <a:solidFill>
                <a:srgbClr val="0070C0"/>
              </a:solidFill>
              <a:latin typeface="Arial" panose="020B0604020202020204" pitchFamily="34" charset="0"/>
              <a:cs typeface="Arial" panose="020B0604020202020204" pitchFamily="34" charset="0"/>
            </a:endParaRPr>
          </a:p>
          <a:p>
            <a:r>
              <a:rPr lang="fr-FR" sz="1200" dirty="0">
                <a:solidFill>
                  <a:srgbClr val="0070C0"/>
                </a:solidFill>
                <a:latin typeface="Arial" panose="020B0604020202020204" pitchFamily="34" charset="0"/>
                <a:cs typeface="Arial" panose="020B0604020202020204" pitchFamily="34" charset="0"/>
              </a:rPr>
              <a:t>Vous avez la possibilité dans cette rubrique de paramétrer le </a:t>
            </a:r>
            <a:r>
              <a:rPr lang="fr-FR" sz="1200" dirty="0" err="1">
                <a:solidFill>
                  <a:srgbClr val="0070C0"/>
                </a:solidFill>
                <a:latin typeface="Arial" panose="020B0604020202020204" pitchFamily="34" charset="0"/>
                <a:cs typeface="Arial" panose="020B0604020202020204" pitchFamily="34" charset="0"/>
              </a:rPr>
              <a:t>désign</a:t>
            </a:r>
            <a:r>
              <a:rPr lang="fr-FR" sz="1200" dirty="0">
                <a:solidFill>
                  <a:srgbClr val="0070C0"/>
                </a:solidFill>
                <a:latin typeface="Arial" panose="020B0604020202020204" pitchFamily="34" charset="0"/>
                <a:cs typeface="Arial" panose="020B0604020202020204" pitchFamily="34" charset="0"/>
              </a:rPr>
              <a:t> de vos états (thèmes, couleurs de fond, les bordures, les couleurs de textes et les détails).</a:t>
            </a:r>
          </a:p>
          <a:p>
            <a:endParaRPr lang="fr-FR" sz="1200" dirty="0">
              <a:solidFill>
                <a:srgbClr val="0070C0"/>
              </a:solidFill>
              <a:latin typeface="Arial" panose="020B0604020202020204" pitchFamily="34" charset="0"/>
              <a:cs typeface="Arial" panose="020B0604020202020204" pitchFamily="34" charset="0"/>
            </a:endParaRPr>
          </a:p>
          <a:p>
            <a:r>
              <a:rPr lang="fr-FR" sz="1200" dirty="0">
                <a:solidFill>
                  <a:srgbClr val="0070C0"/>
                </a:solidFill>
                <a:latin typeface="Arial" panose="020B0604020202020204" pitchFamily="34" charset="0"/>
                <a:cs typeface="Arial" panose="020B0604020202020204" pitchFamily="34" charset="0"/>
              </a:rPr>
              <a:t>Enfin vous avez la possibilité de configurer les options des différents états en configurant les en-têtes (affichage le numéro de TVA du client, affichage du code client), le corps de page (affichage de l’éventuelle colonne de remise, éventuellement cacher la colonne de TVA ou des unités, possibilité d’afficher les numéros de ligne des produits ainsi que leurs images), et les conditions (affichage des coordonnées bancaires, afficher ou cacher les conditions).</a:t>
            </a:r>
          </a:p>
          <a:p>
            <a:endParaRPr lang="fr-FR" sz="1200" dirty="0">
              <a:solidFill>
                <a:srgbClr val="0070C0"/>
              </a:solidFill>
              <a:latin typeface="Arial" panose="020B0604020202020204" pitchFamily="34" charset="0"/>
              <a:cs typeface="Arial" panose="020B0604020202020204" pitchFamily="34" charset="0"/>
            </a:endParaRPr>
          </a:p>
          <a:p>
            <a:r>
              <a:rPr lang="fr-FR" sz="1200" dirty="0">
                <a:solidFill>
                  <a:srgbClr val="0070C0"/>
                </a:solidFill>
                <a:latin typeface="Arial" panose="020B0604020202020204" pitchFamily="34" charset="0"/>
                <a:cs typeface="Arial" panose="020B0604020202020204" pitchFamily="34" charset="0"/>
              </a:rPr>
              <a:t>Vous avez la possibilité d’intégrer d’éventuelles notes fixes ainsi que des éléments en pied-de-page.</a:t>
            </a:r>
          </a:p>
          <a:p>
            <a:endParaRPr lang="fr-FR" sz="1200" dirty="0">
              <a:solidFill>
                <a:srgbClr val="0070C0"/>
              </a:solidFill>
              <a:latin typeface="Arial" panose="020B0604020202020204" pitchFamily="34" charset="0"/>
              <a:cs typeface="Arial" panose="020B0604020202020204" pitchFamily="34" charset="0"/>
            </a:endParaRPr>
          </a:p>
          <a:p>
            <a:r>
              <a:rPr lang="fr-FR" sz="1200" dirty="0">
                <a:solidFill>
                  <a:srgbClr val="0070C0"/>
                </a:solidFill>
                <a:latin typeface="Arial" panose="020B0604020202020204" pitchFamily="34" charset="0"/>
                <a:cs typeface="Arial" panose="020B0604020202020204" pitchFamily="34" charset="0"/>
              </a:rPr>
              <a:t>Pour information, toutes les informations configurées seront visibles sur les différents documents (bons de commandes, bons de livraison, devis et factures).</a:t>
            </a:r>
          </a:p>
          <a:p>
            <a:r>
              <a:rPr lang="fr-FR" sz="1200" dirty="0">
                <a:solidFill>
                  <a:srgbClr val="0070C0"/>
                </a:solidFill>
                <a:latin typeface="Arial" panose="020B0604020202020204" pitchFamily="34" charset="0"/>
                <a:cs typeface="Arial" panose="020B0604020202020204" pitchFamily="34" charset="0"/>
              </a:rPr>
              <a:t> </a:t>
            </a:r>
          </a:p>
          <a:p>
            <a:endParaRPr lang="fr-FR" sz="1200" dirty="0">
              <a:solidFill>
                <a:srgbClr val="0070C0"/>
              </a:solidFill>
              <a:latin typeface="Arial" panose="020B0604020202020204" pitchFamily="34" charset="0"/>
              <a:cs typeface="Arial" panose="020B0604020202020204" pitchFamily="34" charset="0"/>
            </a:endParaRPr>
          </a:p>
          <a:p>
            <a:endParaRPr lang="fr-FR" sz="1200" dirty="0">
              <a:solidFill>
                <a:srgbClr val="0070C0"/>
              </a:solidFill>
              <a:latin typeface="Arial" panose="020B0604020202020204" pitchFamily="34" charset="0"/>
              <a:cs typeface="Arial" panose="020B0604020202020204" pitchFamily="34" charset="0"/>
            </a:endParaRPr>
          </a:p>
          <a:p>
            <a:pPr algn="ctr"/>
            <a:endParaRPr lang="fr-FR" sz="2000" b="1" dirty="0">
              <a:solidFill>
                <a:srgbClr val="0070C0"/>
              </a:solidFill>
              <a:latin typeface="Arial" panose="020B0604020202020204" pitchFamily="34" charset="0"/>
              <a:cs typeface="Arial" panose="020B0604020202020204" pitchFamily="34" charset="0"/>
            </a:endParaRPr>
          </a:p>
          <a:p>
            <a:pPr algn="ctr"/>
            <a:endParaRPr lang="fr-FR" sz="3200" b="1" dirty="0">
              <a:solidFill>
                <a:srgbClr val="0070C0"/>
              </a:solidFill>
              <a:latin typeface="Arial" panose="020B0604020202020204" pitchFamily="34" charset="0"/>
              <a:cs typeface="Arial" panose="020B0604020202020204" pitchFamily="34" charset="0"/>
            </a:endParaRPr>
          </a:p>
          <a:p>
            <a:pPr algn="ctr"/>
            <a:endParaRPr lang="fr-FR" sz="2000" b="1" dirty="0">
              <a:solidFill>
                <a:srgbClr val="0070C0"/>
              </a:solidFill>
              <a:latin typeface="Arial" panose="020B0604020202020204" pitchFamily="34" charset="0"/>
              <a:cs typeface="Arial" panose="020B0604020202020204" pitchFamily="34" charset="0"/>
            </a:endParaRPr>
          </a:p>
          <a:p>
            <a:pPr algn="ctr"/>
            <a:endParaRPr lang="fr-FR" sz="2000" b="1" dirty="0">
              <a:solidFill>
                <a:srgbClr val="0070C0"/>
              </a:solidFill>
              <a:latin typeface="Arial" panose="020B0604020202020204" pitchFamily="34" charset="0"/>
              <a:cs typeface="Arial" panose="020B0604020202020204" pitchFamily="34" charset="0"/>
            </a:endParaRPr>
          </a:p>
          <a:p>
            <a:pPr algn="ctr"/>
            <a:endParaRPr lang="fr-FR" sz="1050" b="1" dirty="0">
              <a:latin typeface="Arial" panose="020B0604020202020204" pitchFamily="34" charset="0"/>
              <a:cs typeface="Arial" panose="020B0604020202020204" pitchFamily="34" charset="0"/>
            </a:endParaRPr>
          </a:p>
          <a:p>
            <a:endParaRPr lang="fr-FR" sz="1200" dirty="0"/>
          </a:p>
          <a:p>
            <a:endParaRPr lang="fr-FR" sz="1200" b="1" dirty="0"/>
          </a:p>
          <a:p>
            <a:endParaRPr lang="fr-FR" sz="1200" dirty="0"/>
          </a:p>
          <a:p>
            <a:endParaRPr lang="fr-FR" sz="1200" b="1" dirty="0"/>
          </a:p>
          <a:p>
            <a:endParaRPr lang="fr-FR" sz="1200" b="1" dirty="0"/>
          </a:p>
          <a:p>
            <a:pPr algn="ctr"/>
            <a:endParaRPr lang="fr-FR" sz="3200" b="1" dirty="0"/>
          </a:p>
          <a:p>
            <a:endParaRPr lang="fr-FR" sz="1200" b="1" dirty="0"/>
          </a:p>
          <a:p>
            <a:endParaRPr lang="fr-FR" sz="1200" dirty="0"/>
          </a:p>
          <a:p>
            <a:pPr algn="ctr"/>
            <a:endParaRPr lang="fr-FR" sz="3200" b="1" dirty="0"/>
          </a:p>
          <a:p>
            <a:pPr algn="ctr"/>
            <a:endParaRPr lang="fr-FR" sz="3200" b="1" dirty="0"/>
          </a:p>
          <a:p>
            <a:pPr algn="ctr"/>
            <a:endParaRPr lang="fr-FR" sz="3200" b="1" dirty="0"/>
          </a:p>
          <a:p>
            <a:pPr algn="ctr"/>
            <a:endParaRPr lang="fr-FR" sz="3200" b="1" dirty="0"/>
          </a:p>
          <a:p>
            <a:pPr algn="ctr"/>
            <a:endParaRPr lang="fr-FR" sz="3200" b="1" dirty="0"/>
          </a:p>
          <a:p>
            <a:pPr algn="ctr"/>
            <a:endParaRPr lang="fr-FR" sz="3200" b="1" dirty="0"/>
          </a:p>
          <a:p>
            <a:pPr algn="ctr"/>
            <a:endParaRPr lang="fr-FR" sz="3200" b="1" dirty="0"/>
          </a:p>
          <a:p>
            <a:pPr algn="ctr"/>
            <a:endParaRPr lang="fr-FR" sz="1050" b="1" dirty="0">
              <a:solidFill>
                <a:srgbClr val="0070C0"/>
              </a:solidFill>
              <a:latin typeface="Arial" panose="020B0604020202020204" pitchFamily="34" charset="0"/>
              <a:cs typeface="Arial" panose="020B0604020202020204" pitchFamily="34" charset="0"/>
            </a:endParaRPr>
          </a:p>
        </p:txBody>
      </p:sp>
      <p:pic>
        <p:nvPicPr>
          <p:cNvPr id="6" name="Image 2" descr="cid:image002.png@01D58B53.5679B1A0">
            <a:extLst>
              <a:ext uri="{FF2B5EF4-FFF2-40B4-BE49-F238E27FC236}">
                <a16:creationId xmlns:a16="http://schemas.microsoft.com/office/drawing/2014/main" id="{EA515C30-8C61-732B-8A10-A5BF40673F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4" y="4764"/>
            <a:ext cx="1623740" cy="549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ce réservé du pied de page 1">
            <a:extLst>
              <a:ext uri="{FF2B5EF4-FFF2-40B4-BE49-F238E27FC236}">
                <a16:creationId xmlns:a16="http://schemas.microsoft.com/office/drawing/2014/main" id="{DD1D7488-E897-72AE-81EA-8E58C94E7E72}"/>
              </a:ext>
            </a:extLst>
          </p:cNvPr>
          <p:cNvSpPr>
            <a:spLocks noGrp="1"/>
          </p:cNvSpPr>
          <p:nvPr>
            <p:ph type="ftr" sz="quarter" idx="11"/>
          </p:nvPr>
        </p:nvSpPr>
        <p:spPr/>
        <p:txBody>
          <a:bodyPr/>
          <a:lstStyle/>
          <a:p>
            <a:r>
              <a:rPr lang="fr-FR"/>
              <a:t>23/07/2026</a:t>
            </a:r>
            <a:endParaRPr lang="fr-FR" dirty="0"/>
          </a:p>
        </p:txBody>
      </p:sp>
    </p:spTree>
    <p:extLst>
      <p:ext uri="{BB962C8B-B14F-4D97-AF65-F5344CB8AC3E}">
        <p14:creationId xmlns:p14="http://schemas.microsoft.com/office/powerpoint/2010/main" val="18751412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50707D-6991-4232-FF9B-112391330E70}"/>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3B2683BC-248D-BA87-E16D-08DFE4F93E4F}"/>
              </a:ext>
            </a:extLst>
          </p:cNvPr>
          <p:cNvSpPr txBox="1"/>
          <p:nvPr/>
        </p:nvSpPr>
        <p:spPr>
          <a:xfrm>
            <a:off x="245075" y="554636"/>
            <a:ext cx="11807537" cy="7986802"/>
          </a:xfrm>
          <a:prstGeom prst="rect">
            <a:avLst/>
          </a:prstGeom>
          <a:noFill/>
          <a:ln>
            <a:noFill/>
          </a:ln>
        </p:spPr>
        <p:txBody>
          <a:bodyPr wrap="square" rtlCol="0">
            <a:spAutoFit/>
          </a:bodyPr>
          <a:lstStyle/>
          <a:p>
            <a:endParaRPr lang="fr-FR" sz="1200" dirty="0">
              <a:solidFill>
                <a:srgbClr val="0070C0"/>
              </a:solidFill>
              <a:latin typeface="Arial" panose="020B0604020202020204" pitchFamily="34" charset="0"/>
              <a:cs typeface="Arial" panose="020B0604020202020204" pitchFamily="34" charset="0"/>
            </a:endParaRPr>
          </a:p>
          <a:p>
            <a:r>
              <a:rPr lang="fr-FR" sz="1200" b="1" u="sng" dirty="0">
                <a:latin typeface="Arial" panose="020B0604020202020204" pitchFamily="34" charset="0"/>
                <a:cs typeface="Arial" panose="020B0604020202020204" pitchFamily="34" charset="0"/>
              </a:rPr>
              <a:t>CAPTURE ECRAN</a:t>
            </a:r>
          </a:p>
          <a:p>
            <a:r>
              <a:rPr lang="fr-FR" sz="1200" dirty="0">
                <a:solidFill>
                  <a:srgbClr val="0070C0"/>
                </a:solidFill>
                <a:latin typeface="Arial" panose="020B0604020202020204" pitchFamily="34" charset="0"/>
                <a:cs typeface="Arial" panose="020B0604020202020204" pitchFamily="34" charset="0"/>
              </a:rPr>
              <a:t> </a:t>
            </a:r>
          </a:p>
          <a:p>
            <a:endParaRPr lang="fr-FR" sz="1200" dirty="0">
              <a:solidFill>
                <a:srgbClr val="0070C0"/>
              </a:solidFill>
              <a:latin typeface="Arial" panose="020B0604020202020204" pitchFamily="34" charset="0"/>
              <a:cs typeface="Arial" panose="020B0604020202020204" pitchFamily="34" charset="0"/>
            </a:endParaRPr>
          </a:p>
          <a:p>
            <a:endParaRPr lang="fr-FR" sz="1200" dirty="0">
              <a:solidFill>
                <a:srgbClr val="0070C0"/>
              </a:solidFill>
              <a:latin typeface="Arial" panose="020B0604020202020204" pitchFamily="34" charset="0"/>
              <a:cs typeface="Arial" panose="020B0604020202020204" pitchFamily="34" charset="0"/>
            </a:endParaRPr>
          </a:p>
          <a:p>
            <a:pPr algn="ctr"/>
            <a:endParaRPr lang="fr-FR" sz="2000" b="1" dirty="0">
              <a:solidFill>
                <a:srgbClr val="0070C0"/>
              </a:solidFill>
              <a:latin typeface="Arial" panose="020B0604020202020204" pitchFamily="34" charset="0"/>
              <a:cs typeface="Arial" panose="020B0604020202020204" pitchFamily="34" charset="0"/>
            </a:endParaRPr>
          </a:p>
          <a:p>
            <a:pPr algn="ctr"/>
            <a:endParaRPr lang="fr-FR" sz="3200" b="1" dirty="0">
              <a:solidFill>
                <a:srgbClr val="0070C0"/>
              </a:solidFill>
              <a:latin typeface="Arial" panose="020B0604020202020204" pitchFamily="34" charset="0"/>
              <a:cs typeface="Arial" panose="020B0604020202020204" pitchFamily="34" charset="0"/>
            </a:endParaRPr>
          </a:p>
          <a:p>
            <a:pPr algn="ctr"/>
            <a:endParaRPr lang="fr-FR" sz="2000" b="1" dirty="0">
              <a:solidFill>
                <a:srgbClr val="0070C0"/>
              </a:solidFill>
              <a:latin typeface="Arial" panose="020B0604020202020204" pitchFamily="34" charset="0"/>
              <a:cs typeface="Arial" panose="020B0604020202020204" pitchFamily="34" charset="0"/>
            </a:endParaRPr>
          </a:p>
          <a:p>
            <a:pPr algn="ctr"/>
            <a:endParaRPr lang="fr-FR" sz="2000" b="1" dirty="0">
              <a:solidFill>
                <a:srgbClr val="0070C0"/>
              </a:solidFill>
              <a:latin typeface="Arial" panose="020B0604020202020204" pitchFamily="34" charset="0"/>
              <a:cs typeface="Arial" panose="020B0604020202020204" pitchFamily="34" charset="0"/>
            </a:endParaRPr>
          </a:p>
          <a:p>
            <a:pPr algn="ctr"/>
            <a:endParaRPr lang="fr-FR" sz="1050" b="1" dirty="0">
              <a:latin typeface="Arial" panose="020B0604020202020204" pitchFamily="34" charset="0"/>
              <a:cs typeface="Arial" panose="020B0604020202020204" pitchFamily="34" charset="0"/>
            </a:endParaRPr>
          </a:p>
          <a:p>
            <a:endParaRPr lang="fr-FR" sz="1200" dirty="0"/>
          </a:p>
          <a:p>
            <a:endParaRPr lang="fr-FR" sz="1200" b="1" dirty="0"/>
          </a:p>
          <a:p>
            <a:endParaRPr lang="fr-FR" sz="1200" dirty="0"/>
          </a:p>
          <a:p>
            <a:endParaRPr lang="fr-FR" sz="1200" b="1" dirty="0"/>
          </a:p>
          <a:p>
            <a:endParaRPr lang="fr-FR" sz="1200" b="1" dirty="0"/>
          </a:p>
          <a:p>
            <a:pPr algn="ctr"/>
            <a:endParaRPr lang="fr-FR" sz="3200" b="1" dirty="0"/>
          </a:p>
          <a:p>
            <a:endParaRPr lang="fr-FR" sz="1200" b="1" dirty="0"/>
          </a:p>
          <a:p>
            <a:endParaRPr lang="fr-FR" sz="1200" dirty="0"/>
          </a:p>
          <a:p>
            <a:pPr algn="ctr"/>
            <a:endParaRPr lang="fr-FR" sz="3200" b="1" dirty="0"/>
          </a:p>
          <a:p>
            <a:pPr algn="ctr"/>
            <a:endParaRPr lang="fr-FR" sz="3200" b="1" dirty="0"/>
          </a:p>
          <a:p>
            <a:pPr algn="ctr"/>
            <a:endParaRPr lang="fr-FR" sz="3200" b="1" dirty="0"/>
          </a:p>
          <a:p>
            <a:pPr algn="ctr"/>
            <a:endParaRPr lang="fr-FR" sz="3200" b="1" dirty="0"/>
          </a:p>
          <a:p>
            <a:pPr algn="ctr"/>
            <a:endParaRPr lang="fr-FR" sz="3200" b="1" dirty="0"/>
          </a:p>
          <a:p>
            <a:pPr algn="ctr"/>
            <a:endParaRPr lang="fr-FR" sz="3200" b="1" dirty="0"/>
          </a:p>
          <a:p>
            <a:pPr algn="ctr"/>
            <a:endParaRPr lang="fr-FR" sz="3200" b="1" dirty="0"/>
          </a:p>
          <a:p>
            <a:pPr algn="ctr"/>
            <a:endParaRPr lang="fr-FR" sz="1050" b="1" dirty="0">
              <a:solidFill>
                <a:srgbClr val="0070C0"/>
              </a:solidFill>
              <a:latin typeface="Arial" panose="020B0604020202020204" pitchFamily="34" charset="0"/>
              <a:cs typeface="Arial" panose="020B0604020202020204" pitchFamily="34" charset="0"/>
            </a:endParaRPr>
          </a:p>
        </p:txBody>
      </p:sp>
      <p:pic>
        <p:nvPicPr>
          <p:cNvPr id="6" name="Image 2" descr="cid:image002.png@01D58B53.5679B1A0">
            <a:extLst>
              <a:ext uri="{FF2B5EF4-FFF2-40B4-BE49-F238E27FC236}">
                <a16:creationId xmlns:a16="http://schemas.microsoft.com/office/drawing/2014/main" id="{ED384948-F4A5-0250-D86D-98BB8C2EB8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4" y="4764"/>
            <a:ext cx="1623740" cy="549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 3">
            <a:extLst>
              <a:ext uri="{FF2B5EF4-FFF2-40B4-BE49-F238E27FC236}">
                <a16:creationId xmlns:a16="http://schemas.microsoft.com/office/drawing/2014/main" id="{7C9B6873-5CEA-F7FC-7D45-D2A429B33F25}"/>
              </a:ext>
            </a:extLst>
          </p:cNvPr>
          <p:cNvPicPr>
            <a:picLocks noChangeAspect="1"/>
          </p:cNvPicPr>
          <p:nvPr/>
        </p:nvPicPr>
        <p:blipFill>
          <a:blip r:embed="rId3"/>
          <a:stretch>
            <a:fillRect/>
          </a:stretch>
        </p:blipFill>
        <p:spPr>
          <a:xfrm>
            <a:off x="11394" y="1030665"/>
            <a:ext cx="12192000" cy="2797850"/>
          </a:xfrm>
          <a:prstGeom prst="rect">
            <a:avLst/>
          </a:prstGeom>
        </p:spPr>
      </p:pic>
      <p:pic>
        <p:nvPicPr>
          <p:cNvPr id="7" name="Image 6">
            <a:extLst>
              <a:ext uri="{FF2B5EF4-FFF2-40B4-BE49-F238E27FC236}">
                <a16:creationId xmlns:a16="http://schemas.microsoft.com/office/drawing/2014/main" id="{21164992-129D-9A0A-B5B6-5845D6E59ED8}"/>
              </a:ext>
            </a:extLst>
          </p:cNvPr>
          <p:cNvPicPr>
            <a:picLocks noChangeAspect="1"/>
          </p:cNvPicPr>
          <p:nvPr/>
        </p:nvPicPr>
        <p:blipFill>
          <a:blip r:embed="rId4"/>
          <a:stretch>
            <a:fillRect/>
          </a:stretch>
        </p:blipFill>
        <p:spPr>
          <a:xfrm>
            <a:off x="0" y="3828515"/>
            <a:ext cx="12192000" cy="2652571"/>
          </a:xfrm>
          <a:prstGeom prst="rect">
            <a:avLst/>
          </a:prstGeom>
        </p:spPr>
      </p:pic>
      <p:pic>
        <p:nvPicPr>
          <p:cNvPr id="5" name="Image 4">
            <a:extLst>
              <a:ext uri="{FF2B5EF4-FFF2-40B4-BE49-F238E27FC236}">
                <a16:creationId xmlns:a16="http://schemas.microsoft.com/office/drawing/2014/main" id="{B2382365-A527-0D9F-4944-F45BAF764358}"/>
              </a:ext>
            </a:extLst>
          </p:cNvPr>
          <p:cNvPicPr>
            <a:picLocks noChangeAspect="1"/>
          </p:cNvPicPr>
          <p:nvPr/>
        </p:nvPicPr>
        <p:blipFill>
          <a:blip r:embed="rId5"/>
          <a:stretch>
            <a:fillRect/>
          </a:stretch>
        </p:blipFill>
        <p:spPr>
          <a:xfrm>
            <a:off x="5170206" y="235965"/>
            <a:ext cx="4537816" cy="1039529"/>
          </a:xfrm>
          <a:prstGeom prst="rect">
            <a:avLst/>
          </a:prstGeom>
        </p:spPr>
      </p:pic>
      <mc:AlternateContent xmlns:mc="http://schemas.openxmlformats.org/markup-compatibility/2006" xmlns:p14="http://schemas.microsoft.com/office/powerpoint/2010/main">
        <mc:Choice Requires="p14">
          <p:contentPart p14:bwMode="auto" r:id="rId6">
            <p14:nvContentPartPr>
              <p14:cNvPr id="9" name="Encre 8">
                <a:extLst>
                  <a:ext uri="{FF2B5EF4-FFF2-40B4-BE49-F238E27FC236}">
                    <a16:creationId xmlns:a16="http://schemas.microsoft.com/office/drawing/2014/main" id="{71E6AC5F-D90D-D787-8F4E-E1625F1BE30E}"/>
                  </a:ext>
                </a:extLst>
              </p14:cNvPr>
              <p14:cNvContentPartPr/>
              <p14:nvPr/>
            </p14:nvContentPartPr>
            <p14:xfrm>
              <a:off x="8810569" y="657865"/>
              <a:ext cx="25920" cy="495720"/>
            </p14:xfrm>
          </p:contentPart>
        </mc:Choice>
        <mc:Fallback xmlns="">
          <p:pic>
            <p:nvPicPr>
              <p:cNvPr id="9" name="Encre 8">
                <a:extLst>
                  <a:ext uri="{FF2B5EF4-FFF2-40B4-BE49-F238E27FC236}">
                    <a16:creationId xmlns:a16="http://schemas.microsoft.com/office/drawing/2014/main" id="{71E6AC5F-D90D-D787-8F4E-E1625F1BE30E}"/>
                  </a:ext>
                </a:extLst>
              </p:cNvPr>
              <p:cNvPicPr/>
              <p:nvPr/>
            </p:nvPicPr>
            <p:blipFill>
              <a:blip r:embed="rId7"/>
              <a:stretch>
                <a:fillRect/>
              </a:stretch>
            </p:blipFill>
            <p:spPr>
              <a:xfrm>
                <a:off x="8801569" y="648865"/>
                <a:ext cx="43560" cy="5133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0" name="Encre 9">
                <a:extLst>
                  <a:ext uri="{FF2B5EF4-FFF2-40B4-BE49-F238E27FC236}">
                    <a16:creationId xmlns:a16="http://schemas.microsoft.com/office/drawing/2014/main" id="{07A0C38B-4E71-E2F6-CB26-787BA8FF4533}"/>
                  </a:ext>
                </a:extLst>
              </p14:cNvPr>
              <p14:cNvContentPartPr/>
              <p14:nvPr/>
            </p14:nvContentPartPr>
            <p14:xfrm>
              <a:off x="8844769" y="1179145"/>
              <a:ext cx="360" cy="360"/>
            </p14:xfrm>
          </p:contentPart>
        </mc:Choice>
        <mc:Fallback xmlns="">
          <p:pic>
            <p:nvPicPr>
              <p:cNvPr id="10" name="Encre 9">
                <a:extLst>
                  <a:ext uri="{FF2B5EF4-FFF2-40B4-BE49-F238E27FC236}">
                    <a16:creationId xmlns:a16="http://schemas.microsoft.com/office/drawing/2014/main" id="{07A0C38B-4E71-E2F6-CB26-787BA8FF4533}"/>
                  </a:ext>
                </a:extLst>
              </p:cNvPr>
              <p:cNvPicPr/>
              <p:nvPr/>
            </p:nvPicPr>
            <p:blipFill>
              <a:blip r:embed="rId9"/>
              <a:stretch>
                <a:fillRect/>
              </a:stretch>
            </p:blipFill>
            <p:spPr>
              <a:xfrm>
                <a:off x="8836129" y="1170505"/>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2" name="Encre 11">
                <a:extLst>
                  <a:ext uri="{FF2B5EF4-FFF2-40B4-BE49-F238E27FC236}">
                    <a16:creationId xmlns:a16="http://schemas.microsoft.com/office/drawing/2014/main" id="{33EB9AF3-9613-5690-04A3-E347A19E1A8A}"/>
                  </a:ext>
                </a:extLst>
              </p14:cNvPr>
              <p14:cNvContentPartPr/>
              <p14:nvPr/>
            </p14:nvContentPartPr>
            <p14:xfrm>
              <a:off x="8836129" y="1162225"/>
              <a:ext cx="701280" cy="360"/>
            </p14:xfrm>
          </p:contentPart>
        </mc:Choice>
        <mc:Fallback xmlns="">
          <p:pic>
            <p:nvPicPr>
              <p:cNvPr id="12" name="Encre 11">
                <a:extLst>
                  <a:ext uri="{FF2B5EF4-FFF2-40B4-BE49-F238E27FC236}">
                    <a16:creationId xmlns:a16="http://schemas.microsoft.com/office/drawing/2014/main" id="{33EB9AF3-9613-5690-04A3-E347A19E1A8A}"/>
                  </a:ext>
                </a:extLst>
              </p:cNvPr>
              <p:cNvPicPr/>
              <p:nvPr/>
            </p:nvPicPr>
            <p:blipFill>
              <a:blip r:embed="rId11"/>
              <a:stretch>
                <a:fillRect/>
              </a:stretch>
            </p:blipFill>
            <p:spPr>
              <a:xfrm>
                <a:off x="8827129" y="1153225"/>
                <a:ext cx="71892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4" name="Encre 13">
                <a:extLst>
                  <a:ext uri="{FF2B5EF4-FFF2-40B4-BE49-F238E27FC236}">
                    <a16:creationId xmlns:a16="http://schemas.microsoft.com/office/drawing/2014/main" id="{386FA56B-0E07-39B5-3045-8D83C626C65C}"/>
                  </a:ext>
                </a:extLst>
              </p14:cNvPr>
              <p14:cNvContentPartPr/>
              <p14:nvPr/>
            </p14:nvContentPartPr>
            <p14:xfrm>
              <a:off x="9528409" y="486865"/>
              <a:ext cx="360" cy="666720"/>
            </p14:xfrm>
          </p:contentPart>
        </mc:Choice>
        <mc:Fallback xmlns="">
          <p:pic>
            <p:nvPicPr>
              <p:cNvPr id="14" name="Encre 13">
                <a:extLst>
                  <a:ext uri="{FF2B5EF4-FFF2-40B4-BE49-F238E27FC236}">
                    <a16:creationId xmlns:a16="http://schemas.microsoft.com/office/drawing/2014/main" id="{386FA56B-0E07-39B5-3045-8D83C626C65C}"/>
                  </a:ext>
                </a:extLst>
              </p:cNvPr>
              <p:cNvPicPr/>
              <p:nvPr/>
            </p:nvPicPr>
            <p:blipFill>
              <a:blip r:embed="rId13"/>
              <a:stretch>
                <a:fillRect/>
              </a:stretch>
            </p:blipFill>
            <p:spPr>
              <a:xfrm>
                <a:off x="9519409" y="477865"/>
                <a:ext cx="18000" cy="68436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6" name="Encre 15">
                <a:extLst>
                  <a:ext uri="{FF2B5EF4-FFF2-40B4-BE49-F238E27FC236}">
                    <a16:creationId xmlns:a16="http://schemas.microsoft.com/office/drawing/2014/main" id="{E16ADEFA-22E8-4238-C9BF-3E6875D116B5}"/>
                  </a:ext>
                </a:extLst>
              </p14:cNvPr>
              <p14:cNvContentPartPr/>
              <p14:nvPr/>
            </p14:nvContentPartPr>
            <p14:xfrm>
              <a:off x="8818849" y="478225"/>
              <a:ext cx="709920" cy="17640"/>
            </p14:xfrm>
          </p:contentPart>
        </mc:Choice>
        <mc:Fallback xmlns="">
          <p:pic>
            <p:nvPicPr>
              <p:cNvPr id="16" name="Encre 15">
                <a:extLst>
                  <a:ext uri="{FF2B5EF4-FFF2-40B4-BE49-F238E27FC236}">
                    <a16:creationId xmlns:a16="http://schemas.microsoft.com/office/drawing/2014/main" id="{E16ADEFA-22E8-4238-C9BF-3E6875D116B5}"/>
                  </a:ext>
                </a:extLst>
              </p:cNvPr>
              <p:cNvPicPr/>
              <p:nvPr/>
            </p:nvPicPr>
            <p:blipFill>
              <a:blip r:embed="rId15"/>
              <a:stretch>
                <a:fillRect/>
              </a:stretch>
            </p:blipFill>
            <p:spPr>
              <a:xfrm>
                <a:off x="8809849" y="469225"/>
                <a:ext cx="727560" cy="3528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7" name="Encre 16">
                <a:extLst>
                  <a:ext uri="{FF2B5EF4-FFF2-40B4-BE49-F238E27FC236}">
                    <a16:creationId xmlns:a16="http://schemas.microsoft.com/office/drawing/2014/main" id="{84C5E6B0-EB61-208A-5859-0DC1399786DB}"/>
                  </a:ext>
                </a:extLst>
              </p14:cNvPr>
              <p14:cNvContentPartPr/>
              <p14:nvPr/>
            </p14:nvContentPartPr>
            <p14:xfrm>
              <a:off x="8790049" y="512425"/>
              <a:ext cx="12240" cy="133200"/>
            </p14:xfrm>
          </p:contentPart>
        </mc:Choice>
        <mc:Fallback xmlns="">
          <p:pic>
            <p:nvPicPr>
              <p:cNvPr id="17" name="Encre 16">
                <a:extLst>
                  <a:ext uri="{FF2B5EF4-FFF2-40B4-BE49-F238E27FC236}">
                    <a16:creationId xmlns:a16="http://schemas.microsoft.com/office/drawing/2014/main" id="{84C5E6B0-EB61-208A-5859-0DC1399786DB}"/>
                  </a:ext>
                </a:extLst>
              </p:cNvPr>
              <p:cNvPicPr/>
              <p:nvPr/>
            </p:nvPicPr>
            <p:blipFill>
              <a:blip r:embed="rId17"/>
              <a:stretch>
                <a:fillRect/>
              </a:stretch>
            </p:blipFill>
            <p:spPr>
              <a:xfrm>
                <a:off x="8781049" y="503785"/>
                <a:ext cx="29880" cy="150840"/>
              </a:xfrm>
              <a:prstGeom prst="rect">
                <a:avLst/>
              </a:prstGeom>
            </p:spPr>
          </p:pic>
        </mc:Fallback>
      </mc:AlternateContent>
      <p:sp>
        <p:nvSpPr>
          <p:cNvPr id="2" name="Espace réservé du pied de page 1">
            <a:extLst>
              <a:ext uri="{FF2B5EF4-FFF2-40B4-BE49-F238E27FC236}">
                <a16:creationId xmlns:a16="http://schemas.microsoft.com/office/drawing/2014/main" id="{FCC0A1E2-C510-B6CB-F42C-B42076C0E498}"/>
              </a:ext>
            </a:extLst>
          </p:cNvPr>
          <p:cNvSpPr>
            <a:spLocks noGrp="1"/>
          </p:cNvSpPr>
          <p:nvPr>
            <p:ph type="ftr" sz="quarter" idx="11"/>
          </p:nvPr>
        </p:nvSpPr>
        <p:spPr/>
        <p:txBody>
          <a:bodyPr/>
          <a:lstStyle/>
          <a:p>
            <a:r>
              <a:rPr lang="fr-FR"/>
              <a:t>23/07/2026</a:t>
            </a:r>
            <a:endParaRPr lang="fr-FR" dirty="0"/>
          </a:p>
        </p:txBody>
      </p:sp>
    </p:spTree>
    <p:extLst>
      <p:ext uri="{BB962C8B-B14F-4D97-AF65-F5344CB8AC3E}">
        <p14:creationId xmlns:p14="http://schemas.microsoft.com/office/powerpoint/2010/main" val="38466026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DB4309-CEB6-6B21-D048-39FD7C9241CA}"/>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D3431BC8-4E4B-0624-0EF7-7C010B1026E0}"/>
              </a:ext>
            </a:extLst>
          </p:cNvPr>
          <p:cNvSpPr txBox="1"/>
          <p:nvPr/>
        </p:nvSpPr>
        <p:spPr>
          <a:xfrm>
            <a:off x="245075" y="554636"/>
            <a:ext cx="11807537" cy="7986802"/>
          </a:xfrm>
          <a:prstGeom prst="rect">
            <a:avLst/>
          </a:prstGeom>
          <a:noFill/>
          <a:ln>
            <a:noFill/>
          </a:ln>
        </p:spPr>
        <p:txBody>
          <a:bodyPr wrap="square" rtlCol="0">
            <a:spAutoFit/>
          </a:bodyPr>
          <a:lstStyle/>
          <a:p>
            <a:endParaRPr lang="fr-FR" sz="1200" dirty="0">
              <a:solidFill>
                <a:srgbClr val="0070C0"/>
              </a:solidFill>
              <a:latin typeface="Arial" panose="020B0604020202020204" pitchFamily="34" charset="0"/>
              <a:cs typeface="Arial" panose="020B0604020202020204" pitchFamily="34" charset="0"/>
            </a:endParaRPr>
          </a:p>
          <a:p>
            <a:r>
              <a:rPr lang="fr-FR" sz="1200" b="1" u="sng" dirty="0">
                <a:latin typeface="Arial" panose="020B0604020202020204" pitchFamily="34" charset="0"/>
                <a:cs typeface="Arial" panose="020B0604020202020204" pitchFamily="34" charset="0"/>
              </a:rPr>
              <a:t>CAPTURE ECRAN</a:t>
            </a:r>
          </a:p>
          <a:p>
            <a:r>
              <a:rPr lang="fr-FR" sz="1200" dirty="0">
                <a:solidFill>
                  <a:srgbClr val="0070C0"/>
                </a:solidFill>
                <a:latin typeface="Arial" panose="020B0604020202020204" pitchFamily="34" charset="0"/>
                <a:cs typeface="Arial" panose="020B0604020202020204" pitchFamily="34" charset="0"/>
              </a:rPr>
              <a:t> </a:t>
            </a:r>
          </a:p>
          <a:p>
            <a:endParaRPr lang="fr-FR" sz="1200" dirty="0">
              <a:solidFill>
                <a:srgbClr val="0070C0"/>
              </a:solidFill>
              <a:latin typeface="Arial" panose="020B0604020202020204" pitchFamily="34" charset="0"/>
              <a:cs typeface="Arial" panose="020B0604020202020204" pitchFamily="34" charset="0"/>
            </a:endParaRPr>
          </a:p>
          <a:p>
            <a:endParaRPr lang="fr-FR" sz="1200" dirty="0">
              <a:solidFill>
                <a:srgbClr val="0070C0"/>
              </a:solidFill>
              <a:latin typeface="Arial" panose="020B0604020202020204" pitchFamily="34" charset="0"/>
              <a:cs typeface="Arial" panose="020B0604020202020204" pitchFamily="34" charset="0"/>
            </a:endParaRPr>
          </a:p>
          <a:p>
            <a:pPr algn="ctr"/>
            <a:endParaRPr lang="fr-FR" sz="2000" b="1" dirty="0">
              <a:solidFill>
                <a:srgbClr val="0070C0"/>
              </a:solidFill>
              <a:latin typeface="Arial" panose="020B0604020202020204" pitchFamily="34" charset="0"/>
              <a:cs typeface="Arial" panose="020B0604020202020204" pitchFamily="34" charset="0"/>
            </a:endParaRPr>
          </a:p>
          <a:p>
            <a:pPr algn="ctr"/>
            <a:endParaRPr lang="fr-FR" sz="3200" b="1" dirty="0">
              <a:solidFill>
                <a:srgbClr val="0070C0"/>
              </a:solidFill>
              <a:latin typeface="Arial" panose="020B0604020202020204" pitchFamily="34" charset="0"/>
              <a:cs typeface="Arial" panose="020B0604020202020204" pitchFamily="34" charset="0"/>
            </a:endParaRPr>
          </a:p>
          <a:p>
            <a:pPr algn="ctr"/>
            <a:endParaRPr lang="fr-FR" sz="2000" b="1" dirty="0">
              <a:solidFill>
                <a:srgbClr val="0070C0"/>
              </a:solidFill>
              <a:latin typeface="Arial" panose="020B0604020202020204" pitchFamily="34" charset="0"/>
              <a:cs typeface="Arial" panose="020B0604020202020204" pitchFamily="34" charset="0"/>
            </a:endParaRPr>
          </a:p>
          <a:p>
            <a:pPr algn="ctr"/>
            <a:endParaRPr lang="fr-FR" sz="2000" b="1" dirty="0">
              <a:solidFill>
                <a:srgbClr val="0070C0"/>
              </a:solidFill>
              <a:latin typeface="Arial" panose="020B0604020202020204" pitchFamily="34" charset="0"/>
              <a:cs typeface="Arial" panose="020B0604020202020204" pitchFamily="34" charset="0"/>
            </a:endParaRPr>
          </a:p>
          <a:p>
            <a:pPr algn="ctr"/>
            <a:endParaRPr lang="fr-FR" sz="1050" b="1" dirty="0">
              <a:latin typeface="Arial" panose="020B0604020202020204" pitchFamily="34" charset="0"/>
              <a:cs typeface="Arial" panose="020B0604020202020204" pitchFamily="34" charset="0"/>
            </a:endParaRPr>
          </a:p>
          <a:p>
            <a:endParaRPr lang="fr-FR" sz="1200" dirty="0"/>
          </a:p>
          <a:p>
            <a:endParaRPr lang="fr-FR" sz="1200" b="1" dirty="0"/>
          </a:p>
          <a:p>
            <a:endParaRPr lang="fr-FR" sz="1200" dirty="0"/>
          </a:p>
          <a:p>
            <a:endParaRPr lang="fr-FR" sz="1200" b="1" dirty="0"/>
          </a:p>
          <a:p>
            <a:endParaRPr lang="fr-FR" sz="1200" b="1" dirty="0"/>
          </a:p>
          <a:p>
            <a:pPr algn="ctr"/>
            <a:endParaRPr lang="fr-FR" sz="3200" b="1" dirty="0"/>
          </a:p>
          <a:p>
            <a:endParaRPr lang="fr-FR" sz="1200" b="1" dirty="0"/>
          </a:p>
          <a:p>
            <a:endParaRPr lang="fr-FR" sz="1200" dirty="0"/>
          </a:p>
          <a:p>
            <a:pPr algn="ctr"/>
            <a:endParaRPr lang="fr-FR" sz="3200" b="1" dirty="0"/>
          </a:p>
          <a:p>
            <a:pPr algn="ctr"/>
            <a:endParaRPr lang="fr-FR" sz="3200" b="1" dirty="0"/>
          </a:p>
          <a:p>
            <a:pPr algn="ctr"/>
            <a:endParaRPr lang="fr-FR" sz="3200" b="1" dirty="0"/>
          </a:p>
          <a:p>
            <a:pPr algn="ctr"/>
            <a:endParaRPr lang="fr-FR" sz="3200" b="1" dirty="0"/>
          </a:p>
          <a:p>
            <a:pPr algn="ctr"/>
            <a:endParaRPr lang="fr-FR" sz="3200" b="1" dirty="0"/>
          </a:p>
          <a:p>
            <a:pPr algn="ctr"/>
            <a:endParaRPr lang="fr-FR" sz="3200" b="1" dirty="0"/>
          </a:p>
          <a:p>
            <a:pPr algn="ctr"/>
            <a:endParaRPr lang="fr-FR" sz="3200" b="1" dirty="0"/>
          </a:p>
          <a:p>
            <a:pPr algn="ctr"/>
            <a:endParaRPr lang="fr-FR" sz="1050" b="1" dirty="0">
              <a:solidFill>
                <a:srgbClr val="0070C0"/>
              </a:solidFill>
              <a:latin typeface="Arial" panose="020B0604020202020204" pitchFamily="34" charset="0"/>
              <a:cs typeface="Arial" panose="020B0604020202020204" pitchFamily="34" charset="0"/>
            </a:endParaRPr>
          </a:p>
        </p:txBody>
      </p:sp>
      <p:pic>
        <p:nvPicPr>
          <p:cNvPr id="6" name="Image 2" descr="cid:image002.png@01D58B53.5679B1A0">
            <a:extLst>
              <a:ext uri="{FF2B5EF4-FFF2-40B4-BE49-F238E27FC236}">
                <a16:creationId xmlns:a16="http://schemas.microsoft.com/office/drawing/2014/main" id="{F947A351-B9C7-E4D9-76BC-0E181687EB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4" y="4764"/>
            <a:ext cx="1623740" cy="549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a:extLst>
              <a:ext uri="{FF2B5EF4-FFF2-40B4-BE49-F238E27FC236}">
                <a16:creationId xmlns:a16="http://schemas.microsoft.com/office/drawing/2014/main" id="{F7B6C3DA-B5F3-3B28-0CA9-FF2B6105A73F}"/>
              </a:ext>
            </a:extLst>
          </p:cNvPr>
          <p:cNvPicPr>
            <a:picLocks noChangeAspect="1"/>
          </p:cNvPicPr>
          <p:nvPr/>
        </p:nvPicPr>
        <p:blipFill>
          <a:blip r:embed="rId3"/>
          <a:stretch>
            <a:fillRect/>
          </a:stretch>
        </p:blipFill>
        <p:spPr>
          <a:xfrm>
            <a:off x="383136" y="1104508"/>
            <a:ext cx="11425727" cy="5103118"/>
          </a:xfrm>
          <a:prstGeom prst="rect">
            <a:avLst/>
          </a:prstGeom>
        </p:spPr>
      </p:pic>
      <mc:AlternateContent xmlns:mc="http://schemas.openxmlformats.org/markup-compatibility/2006" xmlns:p14="http://schemas.microsoft.com/office/powerpoint/2010/main">
        <mc:Choice Requires="p14">
          <p:contentPart p14:bwMode="auto" r:id="rId4">
            <p14:nvContentPartPr>
              <p14:cNvPr id="2" name="Encre 1">
                <a:extLst>
                  <a:ext uri="{FF2B5EF4-FFF2-40B4-BE49-F238E27FC236}">
                    <a16:creationId xmlns:a16="http://schemas.microsoft.com/office/drawing/2014/main" id="{4DE0DA93-90AB-4D8D-691E-2BF24536C5EE}"/>
                  </a:ext>
                </a:extLst>
              </p14:cNvPr>
              <p14:cNvContentPartPr/>
              <p14:nvPr/>
            </p14:nvContentPartPr>
            <p14:xfrm>
              <a:off x="6639769" y="734905"/>
              <a:ext cx="360" cy="360"/>
            </p14:xfrm>
          </p:contentPart>
        </mc:Choice>
        <mc:Fallback xmlns="">
          <p:pic>
            <p:nvPicPr>
              <p:cNvPr id="2" name="Encre 1">
                <a:extLst>
                  <a:ext uri="{FF2B5EF4-FFF2-40B4-BE49-F238E27FC236}">
                    <a16:creationId xmlns:a16="http://schemas.microsoft.com/office/drawing/2014/main" id="{4DE0DA93-90AB-4D8D-691E-2BF24536C5EE}"/>
                  </a:ext>
                </a:extLst>
              </p:cNvPr>
              <p:cNvPicPr/>
              <p:nvPr/>
            </p:nvPicPr>
            <p:blipFill>
              <a:blip r:embed="rId5"/>
              <a:stretch>
                <a:fillRect/>
              </a:stretch>
            </p:blipFill>
            <p:spPr>
              <a:xfrm>
                <a:off x="6631129" y="725905"/>
                <a:ext cx="18000" cy="18000"/>
              </a:xfrm>
              <a:prstGeom prst="rect">
                <a:avLst/>
              </a:prstGeom>
            </p:spPr>
          </p:pic>
        </mc:Fallback>
      </mc:AlternateContent>
      <p:pic>
        <p:nvPicPr>
          <p:cNvPr id="7" name="Image 6">
            <a:extLst>
              <a:ext uri="{FF2B5EF4-FFF2-40B4-BE49-F238E27FC236}">
                <a16:creationId xmlns:a16="http://schemas.microsoft.com/office/drawing/2014/main" id="{C802EE17-4137-8C3A-DCEC-0B84842C0011}"/>
              </a:ext>
            </a:extLst>
          </p:cNvPr>
          <p:cNvPicPr>
            <a:picLocks noChangeAspect="1"/>
          </p:cNvPicPr>
          <p:nvPr/>
        </p:nvPicPr>
        <p:blipFill>
          <a:blip r:embed="rId6"/>
          <a:stretch>
            <a:fillRect/>
          </a:stretch>
        </p:blipFill>
        <p:spPr>
          <a:xfrm>
            <a:off x="6486257" y="120364"/>
            <a:ext cx="4016523" cy="868543"/>
          </a:xfrm>
          <a:prstGeom prst="rect">
            <a:avLst/>
          </a:prstGeom>
        </p:spPr>
      </p:pic>
      <mc:AlternateContent xmlns:mc="http://schemas.openxmlformats.org/markup-compatibility/2006" xmlns:p14="http://schemas.microsoft.com/office/powerpoint/2010/main">
        <mc:Choice Requires="p14">
          <p:contentPart p14:bwMode="auto" r:id="rId7">
            <p14:nvContentPartPr>
              <p14:cNvPr id="9" name="Encre 8">
                <a:extLst>
                  <a:ext uri="{FF2B5EF4-FFF2-40B4-BE49-F238E27FC236}">
                    <a16:creationId xmlns:a16="http://schemas.microsoft.com/office/drawing/2014/main" id="{CE5BCD67-9980-4119-EAE1-04B13E81D6D9}"/>
                  </a:ext>
                </a:extLst>
              </p14:cNvPr>
              <p14:cNvContentPartPr/>
              <p14:nvPr/>
            </p14:nvContentPartPr>
            <p14:xfrm>
              <a:off x="9716329" y="444025"/>
              <a:ext cx="17280" cy="453600"/>
            </p14:xfrm>
          </p:contentPart>
        </mc:Choice>
        <mc:Fallback xmlns="">
          <p:pic>
            <p:nvPicPr>
              <p:cNvPr id="9" name="Encre 8">
                <a:extLst>
                  <a:ext uri="{FF2B5EF4-FFF2-40B4-BE49-F238E27FC236}">
                    <a16:creationId xmlns:a16="http://schemas.microsoft.com/office/drawing/2014/main" id="{CE5BCD67-9980-4119-EAE1-04B13E81D6D9}"/>
                  </a:ext>
                </a:extLst>
              </p:cNvPr>
              <p:cNvPicPr/>
              <p:nvPr/>
            </p:nvPicPr>
            <p:blipFill>
              <a:blip r:embed="rId8"/>
              <a:stretch>
                <a:fillRect/>
              </a:stretch>
            </p:blipFill>
            <p:spPr>
              <a:xfrm>
                <a:off x="9707329" y="435025"/>
                <a:ext cx="34920" cy="47124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1" name="Encre 10">
                <a:extLst>
                  <a:ext uri="{FF2B5EF4-FFF2-40B4-BE49-F238E27FC236}">
                    <a16:creationId xmlns:a16="http://schemas.microsoft.com/office/drawing/2014/main" id="{AA796C1D-5B39-3F85-F2BE-9B956517ADD9}"/>
                  </a:ext>
                </a:extLst>
              </p14:cNvPr>
              <p14:cNvContentPartPr/>
              <p14:nvPr/>
            </p14:nvContentPartPr>
            <p14:xfrm>
              <a:off x="9733249" y="905545"/>
              <a:ext cx="607320" cy="9000"/>
            </p14:xfrm>
          </p:contentPart>
        </mc:Choice>
        <mc:Fallback xmlns="">
          <p:pic>
            <p:nvPicPr>
              <p:cNvPr id="11" name="Encre 10">
                <a:extLst>
                  <a:ext uri="{FF2B5EF4-FFF2-40B4-BE49-F238E27FC236}">
                    <a16:creationId xmlns:a16="http://schemas.microsoft.com/office/drawing/2014/main" id="{AA796C1D-5B39-3F85-F2BE-9B956517ADD9}"/>
                  </a:ext>
                </a:extLst>
              </p:cNvPr>
              <p:cNvPicPr/>
              <p:nvPr/>
            </p:nvPicPr>
            <p:blipFill>
              <a:blip r:embed="rId10"/>
              <a:stretch>
                <a:fillRect/>
              </a:stretch>
            </p:blipFill>
            <p:spPr>
              <a:xfrm>
                <a:off x="9724249" y="896545"/>
                <a:ext cx="624960" cy="2664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3" name="Encre 12">
                <a:extLst>
                  <a:ext uri="{FF2B5EF4-FFF2-40B4-BE49-F238E27FC236}">
                    <a16:creationId xmlns:a16="http://schemas.microsoft.com/office/drawing/2014/main" id="{C301E3AA-58FE-9562-A96E-EA4419EC9C26}"/>
                  </a:ext>
                </a:extLst>
              </p14:cNvPr>
              <p14:cNvContentPartPr/>
              <p14:nvPr/>
            </p14:nvContentPartPr>
            <p14:xfrm>
              <a:off x="10357489" y="324145"/>
              <a:ext cx="720" cy="564480"/>
            </p14:xfrm>
          </p:contentPart>
        </mc:Choice>
        <mc:Fallback xmlns="">
          <p:pic>
            <p:nvPicPr>
              <p:cNvPr id="13" name="Encre 12">
                <a:extLst>
                  <a:ext uri="{FF2B5EF4-FFF2-40B4-BE49-F238E27FC236}">
                    <a16:creationId xmlns:a16="http://schemas.microsoft.com/office/drawing/2014/main" id="{C301E3AA-58FE-9562-A96E-EA4419EC9C26}"/>
                  </a:ext>
                </a:extLst>
              </p:cNvPr>
              <p:cNvPicPr/>
              <p:nvPr/>
            </p:nvPicPr>
            <p:blipFill>
              <a:blip r:embed="rId12"/>
              <a:stretch>
                <a:fillRect/>
              </a:stretch>
            </p:blipFill>
            <p:spPr>
              <a:xfrm>
                <a:off x="10339489" y="315505"/>
                <a:ext cx="36000" cy="58212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5" name="Encre 14">
                <a:extLst>
                  <a:ext uri="{FF2B5EF4-FFF2-40B4-BE49-F238E27FC236}">
                    <a16:creationId xmlns:a16="http://schemas.microsoft.com/office/drawing/2014/main" id="{49D1E242-B919-B706-2E3D-F560442138DE}"/>
                  </a:ext>
                </a:extLst>
              </p14:cNvPr>
              <p14:cNvContentPartPr/>
              <p14:nvPr/>
            </p14:nvContentPartPr>
            <p14:xfrm>
              <a:off x="9724969" y="324505"/>
              <a:ext cx="641160" cy="9000"/>
            </p14:xfrm>
          </p:contentPart>
        </mc:Choice>
        <mc:Fallback xmlns="">
          <p:pic>
            <p:nvPicPr>
              <p:cNvPr id="15" name="Encre 14">
                <a:extLst>
                  <a:ext uri="{FF2B5EF4-FFF2-40B4-BE49-F238E27FC236}">
                    <a16:creationId xmlns:a16="http://schemas.microsoft.com/office/drawing/2014/main" id="{49D1E242-B919-B706-2E3D-F560442138DE}"/>
                  </a:ext>
                </a:extLst>
              </p:cNvPr>
              <p:cNvPicPr/>
              <p:nvPr/>
            </p:nvPicPr>
            <p:blipFill>
              <a:blip r:embed="rId14"/>
              <a:stretch>
                <a:fillRect/>
              </a:stretch>
            </p:blipFill>
            <p:spPr>
              <a:xfrm>
                <a:off x="9715969" y="315505"/>
                <a:ext cx="658800" cy="2664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7" name="Encre 16">
                <a:extLst>
                  <a:ext uri="{FF2B5EF4-FFF2-40B4-BE49-F238E27FC236}">
                    <a16:creationId xmlns:a16="http://schemas.microsoft.com/office/drawing/2014/main" id="{283F5EEF-580C-BA26-9AE0-035AF9F81715}"/>
                  </a:ext>
                </a:extLst>
              </p14:cNvPr>
              <p14:cNvContentPartPr/>
              <p14:nvPr/>
            </p14:nvContentPartPr>
            <p14:xfrm>
              <a:off x="9705889" y="323425"/>
              <a:ext cx="24840" cy="137880"/>
            </p14:xfrm>
          </p:contentPart>
        </mc:Choice>
        <mc:Fallback xmlns="">
          <p:pic>
            <p:nvPicPr>
              <p:cNvPr id="17" name="Encre 16">
                <a:extLst>
                  <a:ext uri="{FF2B5EF4-FFF2-40B4-BE49-F238E27FC236}">
                    <a16:creationId xmlns:a16="http://schemas.microsoft.com/office/drawing/2014/main" id="{283F5EEF-580C-BA26-9AE0-035AF9F81715}"/>
                  </a:ext>
                </a:extLst>
              </p:cNvPr>
              <p:cNvPicPr/>
              <p:nvPr/>
            </p:nvPicPr>
            <p:blipFill>
              <a:blip r:embed="rId16"/>
              <a:stretch>
                <a:fillRect/>
              </a:stretch>
            </p:blipFill>
            <p:spPr>
              <a:xfrm>
                <a:off x="9696889" y="314785"/>
                <a:ext cx="42480" cy="155520"/>
              </a:xfrm>
              <a:prstGeom prst="rect">
                <a:avLst/>
              </a:prstGeom>
            </p:spPr>
          </p:pic>
        </mc:Fallback>
      </mc:AlternateContent>
      <p:sp>
        <p:nvSpPr>
          <p:cNvPr id="4" name="Espace réservé du pied de page 3">
            <a:extLst>
              <a:ext uri="{FF2B5EF4-FFF2-40B4-BE49-F238E27FC236}">
                <a16:creationId xmlns:a16="http://schemas.microsoft.com/office/drawing/2014/main" id="{7BA5402D-AA05-4419-B387-D4406FCB51B6}"/>
              </a:ext>
            </a:extLst>
          </p:cNvPr>
          <p:cNvSpPr>
            <a:spLocks noGrp="1"/>
          </p:cNvSpPr>
          <p:nvPr>
            <p:ph type="ftr" sz="quarter" idx="11"/>
          </p:nvPr>
        </p:nvSpPr>
        <p:spPr/>
        <p:txBody>
          <a:bodyPr/>
          <a:lstStyle/>
          <a:p>
            <a:r>
              <a:rPr lang="fr-FR"/>
              <a:t>23/07/2026</a:t>
            </a:r>
            <a:endParaRPr lang="fr-FR" dirty="0"/>
          </a:p>
        </p:txBody>
      </p:sp>
    </p:spTree>
    <p:extLst>
      <p:ext uri="{BB962C8B-B14F-4D97-AF65-F5344CB8AC3E}">
        <p14:creationId xmlns:p14="http://schemas.microsoft.com/office/powerpoint/2010/main" val="5285965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C3FE0F-987E-0E50-B9CB-660D0819B8C9}"/>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E3D13DFE-375B-0B7B-245E-D89F4B2BFCFA}"/>
              </a:ext>
            </a:extLst>
          </p:cNvPr>
          <p:cNvSpPr txBox="1"/>
          <p:nvPr/>
        </p:nvSpPr>
        <p:spPr>
          <a:xfrm>
            <a:off x="245075" y="554636"/>
            <a:ext cx="11807537" cy="11310789"/>
          </a:xfrm>
          <a:prstGeom prst="rect">
            <a:avLst/>
          </a:prstGeom>
          <a:noFill/>
          <a:ln>
            <a:noFill/>
          </a:ln>
        </p:spPr>
        <p:txBody>
          <a:bodyPr wrap="square" rtlCol="0">
            <a:spAutoFit/>
          </a:bodyPr>
          <a:lstStyle/>
          <a:p>
            <a:endParaRPr lang="fr-FR" sz="1200" dirty="0">
              <a:solidFill>
                <a:srgbClr val="0070C0"/>
              </a:solidFill>
              <a:latin typeface="Arial" panose="020B0604020202020204" pitchFamily="34" charset="0"/>
              <a:cs typeface="Arial" panose="020B0604020202020204" pitchFamily="34" charset="0"/>
            </a:endParaRPr>
          </a:p>
          <a:p>
            <a:r>
              <a:rPr lang="fr-FR" sz="1200" dirty="0">
                <a:solidFill>
                  <a:srgbClr val="0070C0"/>
                </a:solidFill>
                <a:latin typeface="Arial" panose="020B0604020202020204" pitchFamily="34" charset="0"/>
                <a:cs typeface="Arial" panose="020B0604020202020204" pitchFamily="34" charset="0"/>
              </a:rPr>
              <a:t>La dernière étape de la création du dossier consiste à éventuellement importer les différents articles et données clients d’un logiciel de gestion commerciale déjà utilisé.</a:t>
            </a:r>
          </a:p>
          <a:p>
            <a:endParaRPr lang="fr-FR" sz="1200" dirty="0">
              <a:solidFill>
                <a:srgbClr val="0070C0"/>
              </a:solidFill>
              <a:latin typeface="Arial" panose="020B0604020202020204" pitchFamily="34" charset="0"/>
              <a:cs typeface="Arial" panose="020B0604020202020204" pitchFamily="34" charset="0"/>
            </a:endParaRPr>
          </a:p>
          <a:p>
            <a:r>
              <a:rPr lang="fr-FR" sz="1200" dirty="0">
                <a:solidFill>
                  <a:srgbClr val="0070C0"/>
                </a:solidFill>
                <a:latin typeface="Arial" panose="020B0604020202020204" pitchFamily="34" charset="0"/>
                <a:cs typeface="Arial" panose="020B0604020202020204" pitchFamily="34" charset="0"/>
              </a:rPr>
              <a:t>En effet dans la rubrique « Import des données », vous avez la possibilité d’importer les différentes données de votre gestion commerciale précédente en important les différents articles et données de clients déjà paramétrer dans votre logiciel de facturation commerciale.</a:t>
            </a:r>
          </a:p>
          <a:p>
            <a:endParaRPr lang="fr-FR" sz="1200" dirty="0">
              <a:solidFill>
                <a:srgbClr val="0070C0"/>
              </a:solidFill>
              <a:latin typeface="Arial" panose="020B0604020202020204" pitchFamily="34" charset="0"/>
              <a:cs typeface="Arial" panose="020B0604020202020204" pitchFamily="34" charset="0"/>
            </a:endParaRPr>
          </a:p>
          <a:p>
            <a:r>
              <a:rPr lang="fr-FR" sz="1200" dirty="0">
                <a:solidFill>
                  <a:srgbClr val="0070C0"/>
                </a:solidFill>
                <a:latin typeface="Arial" panose="020B0604020202020204" pitchFamily="34" charset="0"/>
                <a:cs typeface="Arial" panose="020B0604020202020204" pitchFamily="34" charset="0"/>
              </a:rPr>
              <a:t>Vous avez également la possibilité d’importer tous les devis et factures en cours de votre ancien logiciel de gestion commerciale. Cela permettant de continuer le suivi des devis et factures antérieurement établis.</a:t>
            </a:r>
          </a:p>
          <a:p>
            <a:endParaRPr lang="fr-FR" sz="1200" dirty="0">
              <a:solidFill>
                <a:srgbClr val="0070C0"/>
              </a:solidFill>
              <a:latin typeface="Arial" panose="020B0604020202020204" pitchFamily="34" charset="0"/>
              <a:cs typeface="Arial" panose="020B0604020202020204" pitchFamily="34" charset="0"/>
            </a:endParaRPr>
          </a:p>
          <a:p>
            <a:r>
              <a:rPr lang="fr-FR" sz="1200" dirty="0">
                <a:solidFill>
                  <a:srgbClr val="0070C0"/>
                </a:solidFill>
                <a:latin typeface="Arial" panose="020B0604020202020204" pitchFamily="34" charset="0"/>
                <a:cs typeface="Arial" panose="020B0604020202020204" pitchFamily="34" charset="0"/>
              </a:rPr>
              <a:t>Pour tous les imports de données (article, données clients, devis ou factures) la procédure prévoit l’utilisation d’un fichier Excel pour l’importation. En effet il suffira d’extraite un fichier Excel de votre ancien logiciel de gestion commerciale, qui faudra néanmoins retravaillé. L’importation ne pouvant se faire que dans l’ordre des colonnes proposé par My Unisoft.</a:t>
            </a:r>
          </a:p>
          <a:p>
            <a:endParaRPr lang="fr-FR" sz="1200" dirty="0">
              <a:solidFill>
                <a:srgbClr val="0070C0"/>
              </a:solidFill>
              <a:latin typeface="Arial" panose="020B0604020202020204" pitchFamily="34" charset="0"/>
              <a:cs typeface="Arial" panose="020B0604020202020204" pitchFamily="34" charset="0"/>
            </a:endParaRPr>
          </a:p>
          <a:p>
            <a:r>
              <a:rPr lang="fr-FR" sz="1200" dirty="0">
                <a:solidFill>
                  <a:srgbClr val="0070C0"/>
                </a:solidFill>
                <a:latin typeface="Arial" panose="020B0604020202020204" pitchFamily="34" charset="0"/>
                <a:cs typeface="Arial" panose="020B0604020202020204" pitchFamily="34" charset="0"/>
              </a:rPr>
              <a:t>Après avoir extrait le fichier Excel de l’ancien logiciel de gestion commerciale, il faudra retravaillé le fichier et mettre dans l’ordre les colonnes afin que l’import puisse se faire (voir capture écran).</a:t>
            </a:r>
          </a:p>
          <a:p>
            <a:endParaRPr lang="fr-FR" sz="1200" dirty="0">
              <a:solidFill>
                <a:srgbClr val="0070C0"/>
              </a:solidFill>
              <a:latin typeface="Arial" panose="020B0604020202020204" pitchFamily="34" charset="0"/>
              <a:cs typeface="Arial" panose="020B0604020202020204" pitchFamily="34" charset="0"/>
            </a:endParaRPr>
          </a:p>
          <a:p>
            <a:r>
              <a:rPr lang="fr-FR" sz="1200" dirty="0">
                <a:solidFill>
                  <a:srgbClr val="0070C0"/>
                </a:solidFill>
                <a:latin typeface="Arial" panose="020B0604020202020204" pitchFamily="34" charset="0"/>
                <a:cs typeface="Arial" panose="020B0604020202020204" pitchFamily="34" charset="0"/>
              </a:rPr>
              <a:t>Suite à cela, vous n’aurez plus qu’à déposer le fichier Excel retravaillé dans l’espace My Unisoft et toutes les données de votre ancien logiciel de gestion commerciale seront importées sur My Unisoft et vous pourrez continuer à établir des devis et des factures en utilisant les mêmes articles que votre ancien logiciel de gestion commerciale, vous aurez la possibilité d’en créer de nouveaux pour le besoin. Les données clients, les devis et les factures importés seront disponibles directement sur My Unisoft.</a:t>
            </a:r>
          </a:p>
          <a:p>
            <a:r>
              <a:rPr lang="fr-FR" sz="1200" dirty="0">
                <a:solidFill>
                  <a:srgbClr val="0070C0"/>
                </a:solidFill>
                <a:latin typeface="Arial" panose="020B0604020202020204" pitchFamily="34" charset="0"/>
                <a:cs typeface="Arial" panose="020B0604020202020204" pitchFamily="34" charset="0"/>
              </a:rPr>
              <a:t> </a:t>
            </a:r>
          </a:p>
          <a:p>
            <a:r>
              <a:rPr lang="fr-FR" sz="1200" dirty="0">
                <a:solidFill>
                  <a:srgbClr val="0070C0"/>
                </a:solidFill>
                <a:latin typeface="Arial" panose="020B0604020202020204" pitchFamily="34" charset="0"/>
                <a:cs typeface="Arial" panose="020B0604020202020204" pitchFamily="34" charset="0"/>
              </a:rPr>
              <a:t> </a:t>
            </a:r>
          </a:p>
          <a:p>
            <a:endParaRPr lang="fr-FR" sz="1200" dirty="0">
              <a:solidFill>
                <a:srgbClr val="0070C0"/>
              </a:solidFill>
              <a:latin typeface="Arial" panose="020B0604020202020204" pitchFamily="34" charset="0"/>
              <a:cs typeface="Arial" panose="020B0604020202020204" pitchFamily="34" charset="0"/>
            </a:endParaRPr>
          </a:p>
          <a:p>
            <a:endParaRPr lang="fr-FR" sz="1200" dirty="0">
              <a:solidFill>
                <a:srgbClr val="0070C0"/>
              </a:solidFill>
              <a:latin typeface="Arial" panose="020B0604020202020204" pitchFamily="34" charset="0"/>
              <a:cs typeface="Arial" panose="020B0604020202020204" pitchFamily="34" charset="0"/>
            </a:endParaRPr>
          </a:p>
          <a:p>
            <a:pPr algn="ctr"/>
            <a:endParaRPr lang="fr-FR" sz="2000" b="1" dirty="0">
              <a:solidFill>
                <a:srgbClr val="0070C0"/>
              </a:solidFill>
              <a:latin typeface="Arial" panose="020B0604020202020204" pitchFamily="34" charset="0"/>
              <a:cs typeface="Arial" panose="020B0604020202020204" pitchFamily="34" charset="0"/>
            </a:endParaRPr>
          </a:p>
          <a:p>
            <a:pPr algn="ctr"/>
            <a:endParaRPr lang="fr-FR" sz="3200" b="1" dirty="0">
              <a:solidFill>
                <a:srgbClr val="0070C0"/>
              </a:solidFill>
              <a:latin typeface="Arial" panose="020B0604020202020204" pitchFamily="34" charset="0"/>
              <a:cs typeface="Arial" panose="020B0604020202020204" pitchFamily="34" charset="0"/>
            </a:endParaRPr>
          </a:p>
          <a:p>
            <a:pPr algn="ctr"/>
            <a:endParaRPr lang="fr-FR" sz="2000" b="1" dirty="0">
              <a:solidFill>
                <a:srgbClr val="0070C0"/>
              </a:solidFill>
              <a:latin typeface="Arial" panose="020B0604020202020204" pitchFamily="34" charset="0"/>
              <a:cs typeface="Arial" panose="020B0604020202020204" pitchFamily="34" charset="0"/>
            </a:endParaRPr>
          </a:p>
          <a:p>
            <a:pPr algn="ctr"/>
            <a:endParaRPr lang="fr-FR" sz="2000" b="1" dirty="0">
              <a:solidFill>
                <a:srgbClr val="0070C0"/>
              </a:solidFill>
              <a:latin typeface="Arial" panose="020B0604020202020204" pitchFamily="34" charset="0"/>
              <a:cs typeface="Arial" panose="020B0604020202020204" pitchFamily="34" charset="0"/>
            </a:endParaRPr>
          </a:p>
          <a:p>
            <a:pPr algn="ctr"/>
            <a:endParaRPr lang="fr-FR" sz="1050" b="1" dirty="0">
              <a:latin typeface="Arial" panose="020B0604020202020204" pitchFamily="34" charset="0"/>
              <a:cs typeface="Arial" panose="020B0604020202020204" pitchFamily="34" charset="0"/>
            </a:endParaRPr>
          </a:p>
          <a:p>
            <a:endParaRPr lang="fr-FR" sz="1200" dirty="0"/>
          </a:p>
          <a:p>
            <a:endParaRPr lang="fr-FR" sz="1200" b="1" dirty="0"/>
          </a:p>
          <a:p>
            <a:endParaRPr lang="fr-FR" sz="1200" dirty="0"/>
          </a:p>
          <a:p>
            <a:endParaRPr lang="fr-FR" sz="1200" b="1" dirty="0"/>
          </a:p>
          <a:p>
            <a:endParaRPr lang="fr-FR" sz="1200" b="1" dirty="0"/>
          </a:p>
          <a:p>
            <a:pPr algn="ctr"/>
            <a:endParaRPr lang="fr-FR" sz="3200" b="1" dirty="0"/>
          </a:p>
          <a:p>
            <a:endParaRPr lang="fr-FR" sz="1200" b="1" dirty="0"/>
          </a:p>
          <a:p>
            <a:endParaRPr lang="fr-FR" sz="1200" dirty="0"/>
          </a:p>
          <a:p>
            <a:pPr algn="ctr"/>
            <a:endParaRPr lang="fr-FR" sz="3200" b="1" dirty="0"/>
          </a:p>
          <a:p>
            <a:pPr algn="ctr"/>
            <a:endParaRPr lang="fr-FR" sz="3200" b="1" dirty="0"/>
          </a:p>
          <a:p>
            <a:pPr algn="ctr"/>
            <a:endParaRPr lang="fr-FR" sz="3200" b="1" dirty="0"/>
          </a:p>
          <a:p>
            <a:pPr algn="ctr"/>
            <a:endParaRPr lang="fr-FR" sz="3200" b="1" dirty="0"/>
          </a:p>
          <a:p>
            <a:pPr algn="ctr"/>
            <a:endParaRPr lang="fr-FR" sz="3200" b="1" dirty="0"/>
          </a:p>
          <a:p>
            <a:pPr algn="ctr"/>
            <a:endParaRPr lang="fr-FR" sz="3200" b="1" dirty="0"/>
          </a:p>
          <a:p>
            <a:pPr algn="ctr"/>
            <a:endParaRPr lang="fr-FR" sz="3200" b="1" dirty="0"/>
          </a:p>
          <a:p>
            <a:pPr algn="ctr"/>
            <a:endParaRPr lang="fr-FR" sz="1050" b="1" dirty="0">
              <a:solidFill>
                <a:srgbClr val="0070C0"/>
              </a:solidFill>
              <a:latin typeface="Arial" panose="020B0604020202020204" pitchFamily="34" charset="0"/>
              <a:cs typeface="Arial" panose="020B0604020202020204" pitchFamily="34" charset="0"/>
            </a:endParaRPr>
          </a:p>
        </p:txBody>
      </p:sp>
      <p:pic>
        <p:nvPicPr>
          <p:cNvPr id="6" name="Image 2" descr="cid:image002.png@01D58B53.5679B1A0">
            <a:extLst>
              <a:ext uri="{FF2B5EF4-FFF2-40B4-BE49-F238E27FC236}">
                <a16:creationId xmlns:a16="http://schemas.microsoft.com/office/drawing/2014/main" id="{5340F4BF-2AE9-05FD-F0A9-6C7742645A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4" y="4764"/>
            <a:ext cx="1623740" cy="549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 3">
            <a:extLst>
              <a:ext uri="{FF2B5EF4-FFF2-40B4-BE49-F238E27FC236}">
                <a16:creationId xmlns:a16="http://schemas.microsoft.com/office/drawing/2014/main" id="{4C45D92E-6216-9467-FA32-3972F56DADC9}"/>
              </a:ext>
            </a:extLst>
          </p:cNvPr>
          <p:cNvPicPr>
            <a:picLocks noChangeAspect="1"/>
          </p:cNvPicPr>
          <p:nvPr/>
        </p:nvPicPr>
        <p:blipFill>
          <a:blip r:embed="rId3"/>
          <a:stretch>
            <a:fillRect/>
          </a:stretch>
        </p:blipFill>
        <p:spPr>
          <a:xfrm>
            <a:off x="139388" y="4178894"/>
            <a:ext cx="11913224" cy="2589376"/>
          </a:xfrm>
          <a:prstGeom prst="rect">
            <a:avLst/>
          </a:prstGeom>
        </p:spPr>
      </p:pic>
      <p:sp>
        <p:nvSpPr>
          <p:cNvPr id="2" name="Espace réservé du pied de page 1">
            <a:extLst>
              <a:ext uri="{FF2B5EF4-FFF2-40B4-BE49-F238E27FC236}">
                <a16:creationId xmlns:a16="http://schemas.microsoft.com/office/drawing/2014/main" id="{FE331EB0-C0D4-A199-5B68-C412B59688B5}"/>
              </a:ext>
            </a:extLst>
          </p:cNvPr>
          <p:cNvSpPr>
            <a:spLocks noGrp="1"/>
          </p:cNvSpPr>
          <p:nvPr>
            <p:ph type="ftr" sz="quarter" idx="11"/>
          </p:nvPr>
        </p:nvSpPr>
        <p:spPr/>
        <p:txBody>
          <a:bodyPr/>
          <a:lstStyle/>
          <a:p>
            <a:r>
              <a:rPr lang="fr-FR"/>
              <a:t>23/07/2026</a:t>
            </a:r>
            <a:endParaRPr lang="fr-FR" dirty="0"/>
          </a:p>
        </p:txBody>
      </p:sp>
    </p:spTree>
    <p:extLst>
      <p:ext uri="{BB962C8B-B14F-4D97-AF65-F5344CB8AC3E}">
        <p14:creationId xmlns:p14="http://schemas.microsoft.com/office/powerpoint/2010/main" val="718734161"/>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19A1F785A5CC14EB9460DD15CA2D957" ma:contentTypeVersion="4" ma:contentTypeDescription="Create a new document." ma:contentTypeScope="" ma:versionID="69c56220a68f5b4e912989086d52feca">
  <xsd:schema xmlns:xsd="http://www.w3.org/2001/XMLSchema" xmlns:xs="http://www.w3.org/2001/XMLSchema" xmlns:p="http://schemas.microsoft.com/office/2006/metadata/properties" xmlns:ns3="6716a557-4f65-45b7-8825-0b50f218c7b7" targetNamespace="http://schemas.microsoft.com/office/2006/metadata/properties" ma:root="true" ma:fieldsID="00290964b52b2ca25c9fb6b3d65f2804" ns3:_="">
    <xsd:import namespace="6716a557-4f65-45b7-8825-0b50f218c7b7"/>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716a557-4f65-45b7-8825-0b50f218c7b7"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A68E69D-A392-4BFB-8DF7-369A024016F6}">
  <ds:schemaRefs>
    <ds:schemaRef ds:uri="http://schemas.microsoft.com/sharepoint/v3/contenttype/forms"/>
  </ds:schemaRefs>
</ds:datastoreItem>
</file>

<file path=customXml/itemProps2.xml><?xml version="1.0" encoding="utf-8"?>
<ds:datastoreItem xmlns:ds="http://schemas.openxmlformats.org/officeDocument/2006/customXml" ds:itemID="{91E62001-AC34-4316-9E54-3BC881418FA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716a557-4f65-45b7-8825-0b50f218c7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6033AFE-6B07-4CBA-A564-EBB34AC7655E}">
  <ds:schemaRefs>
    <ds:schemaRef ds:uri="http://purl.org/dc/dcmitype/"/>
    <ds:schemaRef ds:uri="6716a557-4f65-45b7-8825-0b50f218c7b7"/>
    <ds:schemaRef ds:uri="http://schemas.microsoft.com/office/2006/documentManagement/types"/>
    <ds:schemaRef ds:uri="http://schemas.openxmlformats.org/package/2006/metadata/core-properties"/>
    <ds:schemaRef ds:uri="http://purl.org/dc/terms/"/>
    <ds:schemaRef ds:uri="http://purl.org/dc/elements/1.1/"/>
    <ds:schemaRef ds:uri="http://schemas.microsoft.com/office/infopath/2007/PartnerControls"/>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Retrospect</Template>
  <TotalTime>22193</TotalTime>
  <Words>1823</Words>
  <Application>Microsoft Office PowerPoint</Application>
  <PresentationFormat>Grand écran</PresentationFormat>
  <Paragraphs>511</Paragraphs>
  <Slides>21</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21</vt:i4>
      </vt:variant>
    </vt:vector>
  </HeadingPairs>
  <TitlesOfParts>
    <vt:vector size="25" baseType="lpstr">
      <vt:lpstr>Arial</vt:lpstr>
      <vt:lpstr>Calibri</vt:lpstr>
      <vt:lpstr>Calibri Light</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ACME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Corentin C. Quetel</dc:creator>
  <cp:lastModifiedBy>Yannick Y. Loustaunau</cp:lastModifiedBy>
  <cp:revision>2562</cp:revision>
  <cp:lastPrinted>2025-04-25T06:01:21Z</cp:lastPrinted>
  <dcterms:created xsi:type="dcterms:W3CDTF">2021-12-02T08:20:38Z</dcterms:created>
  <dcterms:modified xsi:type="dcterms:W3CDTF">2026-07-23T14:36:16Z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0x010100319A1F785A5CC14EB9460DD15CA2D957</vt:lpwstr>
  </property>
</Properties>
</file>